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6" r:id="rId3"/>
    <p:sldMasterId id="2147483664" r:id="rId4"/>
    <p:sldMasterId id="2147483669" r:id="rId5"/>
  </p:sldMasterIdLst>
  <p:sldIdLst>
    <p:sldId id="739" r:id="rId6"/>
    <p:sldId id="740" r:id="rId7"/>
    <p:sldId id="741" r:id="rId8"/>
    <p:sldId id="338" r:id="rId9"/>
    <p:sldId id="742" r:id="rId10"/>
    <p:sldId id="743" r:id="rId11"/>
    <p:sldId id="744" r:id="rId12"/>
    <p:sldId id="745" r:id="rId13"/>
    <p:sldId id="746" r:id="rId14"/>
    <p:sldId id="747" r:id="rId15"/>
    <p:sldId id="748" r:id="rId16"/>
    <p:sldId id="749" r:id="rId17"/>
    <p:sldId id="750" r:id="rId18"/>
    <p:sldId id="751" r:id="rId19"/>
    <p:sldId id="262" r:id="rId20"/>
    <p:sldId id="339" r:id="rId21"/>
    <p:sldId id="340" r:id="rId22"/>
    <p:sldId id="562" r:id="rId23"/>
    <p:sldId id="514" r:id="rId24"/>
    <p:sldId id="752" r:id="rId25"/>
    <p:sldId id="754" r:id="rId26"/>
    <p:sldId id="755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FF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872" autoAdjust="0"/>
  </p:normalViewPr>
  <p:slideViewPr>
    <p:cSldViewPr snapToGrid="0" snapToObjects="1">
      <p:cViewPr>
        <p:scale>
          <a:sx n="137" d="100"/>
          <a:sy n="137" d="100"/>
        </p:scale>
        <p:origin x="-864" y="-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>
          <a:xfrm>
            <a:off x="200853" y="4004352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Sans"/>
                <a:ea typeface="+mj-ea"/>
                <a:cs typeface="+mj-cs"/>
              </a:rPr>
              <a:t>Chapter 7 – Arrays and Array Lists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64" y="0"/>
            <a:ext cx="9135036" cy="1133142"/>
          </a:xfrm>
        </p:spPr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1133142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110393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4722264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" y="0"/>
            <a:ext cx="3274577" cy="4093221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1220307"/>
            <a:ext cx="8677836" cy="48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1060848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C02254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7" r:id="rId2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8" r:id="rId4"/>
    <p:sldLayoutId id="2147483674" r:id="rId5"/>
    <p:sldLayoutId id="2147483675" r:id="rId6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2.png"/><Relationship Id="rId4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099"/>
            <a:ext cx="9134475" cy="4335365"/>
          </a:xfrm>
        </p:spPr>
        <p:txBody>
          <a:bodyPr>
            <a:normAutofit/>
          </a:bodyPr>
          <a:lstStyle/>
          <a:p>
            <a:r>
              <a:rPr lang="en-US" dirty="0"/>
              <a:t>An array collects a </a:t>
            </a:r>
            <a:r>
              <a:rPr lang="en-US" dirty="0" smtClean="0"/>
              <a:t>set </a:t>
            </a:r>
            <a:r>
              <a:rPr lang="en-US" dirty="0"/>
              <a:t>of values of the same type.</a:t>
            </a:r>
          </a:p>
          <a:p>
            <a:r>
              <a:rPr lang="en-US" dirty="0" smtClean="0"/>
              <a:t>To declare an array variable of type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double[]</a:t>
            </a:r>
            <a:r>
              <a:rPr lang="en-US" dirty="0" smtClean="0"/>
              <a:t> 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double[] values; </a:t>
            </a:r>
          </a:p>
          <a:p>
            <a:r>
              <a:rPr lang="en-US" dirty="0" smtClean="0"/>
              <a:t>To initialize the array variable with the array: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double[] values = new double[10]; </a:t>
            </a:r>
          </a:p>
          <a:p>
            <a:r>
              <a:rPr lang="en-US" dirty="0" smtClean="0"/>
              <a:t>By default, each number in the array is 0</a:t>
            </a:r>
          </a:p>
          <a:p>
            <a:r>
              <a:rPr lang="en-US" dirty="0" smtClean="0"/>
              <a:t>You can specify the initial values when you create the array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double[]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moreValues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{ 32, 54, 67.5, 29, 35, 80, 115, 44.5, 100, 65 };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508" x="2370138" y="1998663"/>
          <p14:tracePt t="35516" x="2351088" y="1985963"/>
          <p14:tracePt t="35523" x="2332038" y="1965325"/>
          <p14:tracePt t="35531" x="2311400" y="1958975"/>
          <p14:tracePt t="35540" x="2305050" y="1952625"/>
          <p14:tracePt t="35684" x="2319338" y="1952625"/>
          <p14:tracePt t="35691" x="2338388" y="1952625"/>
          <p14:tracePt t="35700" x="2363788" y="1952625"/>
          <p14:tracePt t="35707" x="2403475" y="1952625"/>
          <p14:tracePt t="35722" x="2455863" y="1952625"/>
          <p14:tracePt t="35722" x="2579688" y="1952625"/>
          <p14:tracePt t="35739" x="2717800" y="1952625"/>
          <p14:tracePt t="35755" x="2913063" y="1952625"/>
          <p14:tracePt t="35772" x="3030538" y="1946275"/>
          <p14:tracePt t="35789" x="3135313" y="1933575"/>
          <p14:tracePt t="35805" x="3225800" y="1906588"/>
          <p14:tracePt t="35822" x="3284538" y="1881188"/>
          <p14:tracePt t="35839" x="3330575" y="1854200"/>
          <p14:tracePt t="35855" x="3370263" y="1822450"/>
          <p14:tracePt t="35872" x="3389313" y="1795463"/>
          <p14:tracePt t="35889" x="3389313" y="1776413"/>
          <p14:tracePt t="35905" x="3382963" y="1744663"/>
          <p14:tracePt t="35922" x="3357563" y="1692275"/>
          <p14:tracePt t="35939" x="3317875" y="1639888"/>
          <p14:tracePt t="35955" x="3233738" y="1547813"/>
          <p14:tracePt t="35972" x="3187700" y="1501775"/>
          <p14:tracePt t="35989" x="3141663" y="1463675"/>
          <p14:tracePt t="36005" x="3108325" y="1449388"/>
          <p14:tracePt t="36022" x="3076575" y="1443038"/>
          <p14:tracePt t="36039" x="3070225" y="1443038"/>
          <p14:tracePt t="36147" x="3076575" y="1436688"/>
          <p14:tracePt t="36160" x="3082925" y="1436688"/>
          <p14:tracePt t="36163" x="3122613" y="1423988"/>
          <p14:tracePt t="36176" x="3206750" y="1411288"/>
          <p14:tracePt t="36188" x="3311525" y="1411288"/>
          <p14:tracePt t="36205" x="3441700" y="1411288"/>
          <p14:tracePt t="36222" x="3579813" y="1411288"/>
          <p14:tracePt t="36239" x="3722688" y="1411288"/>
          <p14:tracePt t="36255" x="3873500" y="1417638"/>
          <p14:tracePt t="36272" x="4030663" y="1417638"/>
          <p14:tracePt t="36288" x="4206875" y="1436688"/>
          <p14:tracePt t="36305" x="4376738" y="1436688"/>
          <p14:tracePt t="36322" x="4546600" y="1436688"/>
          <p14:tracePt t="36338" x="4695825" y="1436688"/>
          <p14:tracePt t="36355" x="4899025" y="1436688"/>
          <p14:tracePt t="36372" x="5003800" y="1436688"/>
          <p14:tracePt t="36388" x="5100638" y="1436688"/>
          <p14:tracePt t="36405" x="5173663" y="1436688"/>
          <p14:tracePt t="36422" x="5224463" y="1436688"/>
          <p14:tracePt t="36438" x="5251450" y="1436688"/>
          <p14:tracePt t="37987" x="5245100" y="1443038"/>
          <p14:tracePt t="37996" x="5238750" y="1455738"/>
          <p14:tracePt t="38005" x="5232400" y="1476375"/>
          <p14:tracePt t="38005" x="5205413" y="1508125"/>
          <p14:tracePt t="38021" x="5153025" y="1574800"/>
          <p14:tracePt t="38038" x="5100638" y="1625600"/>
          <p14:tracePt t="38054" x="5054600" y="1671638"/>
          <p14:tracePt t="38071" x="5016500" y="1698625"/>
          <p14:tracePt t="38088" x="4983163" y="1711325"/>
          <p14:tracePt t="38104" x="4951413" y="1724025"/>
          <p14:tracePt t="38121" x="4892675" y="1736725"/>
          <p14:tracePt t="38138" x="4833938" y="1763713"/>
          <p14:tracePt t="38155" x="4735513" y="1782763"/>
          <p14:tracePt t="38171" x="4611688" y="1835150"/>
          <p14:tracePt t="38188" x="4552950" y="1847850"/>
          <p14:tracePt t="38204" x="4506913" y="1868488"/>
          <p14:tracePt t="38221" x="4473575" y="1874838"/>
          <p14:tracePt t="38238" x="4454525" y="1887538"/>
          <p14:tracePt t="38254" x="4448175" y="1887538"/>
          <p14:tracePt t="38271" x="4448175" y="1900238"/>
          <p14:tracePt t="38288" x="4441825" y="1906588"/>
          <p14:tracePt t="38304" x="4427538" y="1912938"/>
          <p14:tracePt t="38321" x="4421188" y="1927225"/>
          <p14:tracePt t="38427" x="4414838" y="1933575"/>
          <p14:tracePt t="38435" x="4408488" y="1939925"/>
          <p14:tracePt t="38443" x="4389438" y="1946275"/>
          <p14:tracePt t="38451" x="4376738" y="1946275"/>
          <p14:tracePt t="38454" x="4356100" y="1958975"/>
          <p14:tracePt t="38471" x="4324350" y="1965325"/>
          <p14:tracePt t="38488" x="4297363" y="1973263"/>
          <p14:tracePt t="38504" x="4271963" y="1973263"/>
          <p14:tracePt t="38521" x="4259263" y="1979613"/>
          <p14:tracePt t="38538" x="4244975" y="1979613"/>
          <p14:tracePt t="38554" x="4225925" y="1979613"/>
          <p14:tracePt t="38571" x="4206875" y="1979613"/>
          <p14:tracePt t="38588" x="4198938" y="1979613"/>
          <p14:tracePt t="38604" x="4186238" y="1979613"/>
          <p14:tracePt t="38621" x="4179888" y="1979613"/>
          <p14:tracePt t="38638" x="4167188" y="1979613"/>
          <p14:tracePt t="38771" x="4160838" y="1979613"/>
          <p14:tracePt t="38779" x="4148138" y="1979613"/>
          <p14:tracePt t="38783" x="4133850" y="1979613"/>
          <p14:tracePt t="38788" x="4075113" y="1973263"/>
          <p14:tracePt t="38804" x="3957638" y="1952625"/>
          <p14:tracePt t="38821" x="3860800" y="1939925"/>
          <p14:tracePt t="38837" x="3794125" y="1912938"/>
          <p14:tracePt t="38854" x="3749675" y="1887538"/>
          <p14:tracePt t="39363" x="3741738" y="1900238"/>
          <p14:tracePt t="39371" x="3741738" y="1906588"/>
          <p14:tracePt t="39377" x="3735388" y="1912938"/>
          <p14:tracePt t="39388" x="3722688" y="1912938"/>
          <p14:tracePt t="39404" x="3703638" y="1900238"/>
          <p14:tracePt t="39421" x="3683000" y="1900238"/>
          <p14:tracePt t="39437" x="3663950" y="1893888"/>
          <p14:tracePt t="39475" x="3657600" y="1893888"/>
          <p14:tracePt t="39531" x="3651250" y="1893888"/>
          <p14:tracePt t="39851" x="3657600" y="1893888"/>
          <p14:tracePt t="39859" x="3663950" y="1893888"/>
          <p14:tracePt t="39867" x="3676650" y="1893888"/>
          <p14:tracePt t="39872" x="3709988" y="1893888"/>
          <p14:tracePt t="39887" x="3735388" y="1893888"/>
          <p14:tracePt t="39904" x="3768725" y="1887538"/>
          <p14:tracePt t="39920" x="3787775" y="1887538"/>
          <p14:tracePt t="39937" x="3794125" y="1887538"/>
          <p14:tracePt t="40083" x="3794125" y="1881188"/>
          <p14:tracePt t="40091" x="3802063" y="1881188"/>
          <p14:tracePt t="40099" x="3808413" y="1881188"/>
          <p14:tracePt t="40104" x="3833813" y="1874838"/>
          <p14:tracePt t="40120" x="3846513" y="1874838"/>
          <p14:tracePt t="40137" x="3873500" y="1874838"/>
          <p14:tracePt t="40154" x="3898900" y="1874838"/>
          <p14:tracePt t="40170" x="3932238" y="1868488"/>
          <p14:tracePt t="40187" x="3990975" y="1862138"/>
          <p14:tracePt t="40204" x="4022725" y="1862138"/>
          <p14:tracePt t="40220" x="4056063" y="1862138"/>
          <p14:tracePt t="40237" x="4081463" y="1854200"/>
          <p14:tracePt t="40254" x="4121150" y="1854200"/>
          <p14:tracePt t="40270" x="4160838" y="1854200"/>
          <p14:tracePt t="40287" x="4179888" y="1854200"/>
          <p14:tracePt t="40304" x="4206875" y="1854200"/>
          <p14:tracePt t="40320" x="4225925" y="1847850"/>
          <p14:tracePt t="40337" x="4251325" y="1847850"/>
          <p14:tracePt t="40354" x="4284663" y="1847850"/>
          <p14:tracePt t="40370" x="4318000" y="1847850"/>
          <p14:tracePt t="40387" x="4376738" y="1847850"/>
          <p14:tracePt t="40404" x="4408488" y="1847850"/>
          <p14:tracePt t="40420" x="4441825" y="1847850"/>
          <p14:tracePt t="40437" x="4473575" y="1841500"/>
          <p14:tracePt t="40453" x="4513263" y="1841500"/>
          <p14:tracePt t="40470" x="4546600" y="1841500"/>
          <p14:tracePt t="40487" x="4572000" y="1841500"/>
          <p14:tracePt t="40504" x="4597400" y="1841500"/>
          <p14:tracePt t="40520" x="4637088" y="1841500"/>
          <p14:tracePt t="40537" x="4683125" y="1841500"/>
          <p14:tracePt t="40553" x="4735513" y="1847850"/>
          <p14:tracePt t="40570" x="4781550" y="1847850"/>
          <p14:tracePt t="40587" x="4846638" y="1854200"/>
          <p14:tracePt t="40604" x="4899025" y="1854200"/>
          <p14:tracePt t="40620" x="4964113" y="1854200"/>
          <p14:tracePt t="40637" x="5022850" y="1854200"/>
          <p14:tracePt t="40653" x="5094288" y="1854200"/>
          <p14:tracePt t="40670" x="5159375" y="1854200"/>
          <p14:tracePt t="40687" x="5218113" y="1854200"/>
          <p14:tracePt t="40703" x="5270500" y="1862138"/>
          <p14:tracePt t="40720" x="5322888" y="1862138"/>
          <p14:tracePt t="40737" x="5368925" y="1862138"/>
          <p14:tracePt t="40753" x="5414963" y="1868488"/>
          <p14:tracePt t="40770" x="5467350" y="1868488"/>
          <p14:tracePt t="40787" x="5584825" y="1868488"/>
          <p14:tracePt t="40803" x="5656263" y="1868488"/>
          <p14:tracePt t="40820" x="5721350" y="1868488"/>
          <p14:tracePt t="40837" x="5786438" y="1868488"/>
          <p14:tracePt t="40853" x="5838825" y="1868488"/>
          <p14:tracePt t="40870" x="5872163" y="1868488"/>
          <p14:tracePt t="40887" x="5910263" y="1868488"/>
          <p14:tracePt t="40903" x="5943600" y="1868488"/>
          <p14:tracePt t="40920" x="5983288" y="1868488"/>
          <p14:tracePt t="40937" x="6027738" y="1868488"/>
          <p14:tracePt t="40953" x="6054725" y="1868488"/>
          <p14:tracePt t="40970" x="6073775" y="1868488"/>
          <p14:tracePt t="40987" x="6088063" y="1868488"/>
          <p14:tracePt t="41595" x="6080125" y="1868488"/>
          <p14:tracePt t="41611" x="6073775" y="1868488"/>
          <p14:tracePt t="41619" x="6061075" y="1868488"/>
          <p14:tracePt t="41621" x="6027738" y="1868488"/>
          <p14:tracePt t="41636" x="5983288" y="1868488"/>
          <p14:tracePt t="41653" x="5937250" y="1868488"/>
          <p14:tracePt t="41670" x="5884863" y="1868488"/>
          <p14:tracePt t="41686" x="5851525" y="1868488"/>
          <p14:tracePt t="41703" x="5799138" y="1868488"/>
          <p14:tracePt t="41720" x="5748338" y="1868488"/>
          <p14:tracePt t="41736" x="5681663" y="1868488"/>
          <p14:tracePt t="41753" x="5622925" y="1868488"/>
          <p14:tracePt t="41770" x="5564188" y="1868488"/>
          <p14:tracePt t="41786" x="5532438" y="1868488"/>
          <p14:tracePt t="41803" x="5499100" y="1868488"/>
          <p14:tracePt t="41987" x="5505450" y="1868488"/>
          <p14:tracePt t="41995" x="5511800" y="1868488"/>
          <p14:tracePt t="42003" x="5519738" y="1868488"/>
          <p14:tracePt t="42011" x="5545138" y="1868488"/>
          <p14:tracePt t="42020" x="5570538" y="1868488"/>
          <p14:tracePt t="42036" x="5603875" y="1868488"/>
          <p14:tracePt t="42053" x="5643563" y="1868488"/>
          <p14:tracePt t="42070" x="5695950" y="1868488"/>
          <p14:tracePt t="42086" x="5740400" y="1868488"/>
          <p14:tracePt t="42103" x="5792788" y="1868488"/>
          <p14:tracePt t="42120" x="5845175" y="1868488"/>
          <p14:tracePt t="42136" x="5884863" y="1868488"/>
          <p14:tracePt t="42153" x="5937250" y="1868488"/>
          <p14:tracePt t="42169" x="5983288" y="1868488"/>
          <p14:tracePt t="42186" x="6027738" y="1868488"/>
          <p14:tracePt t="42203" x="6100763" y="1868488"/>
          <p14:tracePt t="42220" x="6172200" y="1868488"/>
          <p14:tracePt t="42236" x="6230938" y="1868488"/>
          <p14:tracePt t="42253" x="6296025" y="1868488"/>
          <p14:tracePt t="42269" x="6342063" y="1868488"/>
          <p14:tracePt t="42286" x="6375400" y="1868488"/>
          <p14:tracePt t="42303" x="6394450" y="1868488"/>
          <p14:tracePt t="42319" x="6400800" y="1868488"/>
          <p14:tracePt t="42336" x="6400800" y="1862138"/>
          <p14:tracePt t="42353" x="6413500" y="1862138"/>
          <p14:tracePt t="42369" x="6419850" y="1854200"/>
          <p14:tracePt t="42386" x="6434138" y="1854200"/>
          <p14:tracePt t="42403" x="6440488" y="1854200"/>
          <p14:tracePt t="42555" x="6434138" y="1854200"/>
          <p14:tracePt t="42563" x="6419850" y="1854200"/>
          <p14:tracePt t="42571" x="6394450" y="1854200"/>
          <p14:tracePt t="42578" x="6367463" y="1854200"/>
          <p14:tracePt t="42586" x="6289675" y="1854200"/>
          <p14:tracePt t="42603" x="6132513" y="1854200"/>
          <p14:tracePt t="42619" x="6027738" y="1854200"/>
          <p14:tracePt t="42636" x="5943600" y="1854200"/>
          <p14:tracePt t="42653" x="5891213" y="1854200"/>
          <p14:tracePt t="42669" x="5878513" y="1854200"/>
          <p14:tracePt t="42771" x="5884863" y="1854200"/>
          <p14:tracePt t="42776" x="5891213" y="1854200"/>
          <p14:tracePt t="42787" x="5910263" y="1854200"/>
          <p14:tracePt t="42795" x="5943600" y="1854200"/>
          <p14:tracePt t="42803" x="6094413" y="1854200"/>
          <p14:tracePt t="42819" x="6230938" y="1854200"/>
          <p14:tracePt t="42836" x="6354763" y="1854200"/>
          <p14:tracePt t="42853" x="6446838" y="1854200"/>
          <p14:tracePt t="42869" x="6492875" y="1854200"/>
          <p14:tracePt t="42886" x="6505575" y="1854200"/>
          <p14:tracePt t="42955" x="6499225" y="1854200"/>
          <p14:tracePt t="42963" x="6492875" y="1854200"/>
          <p14:tracePt t="42971" x="6472238" y="1854200"/>
          <p14:tracePt t="42974" x="6446838" y="1854200"/>
          <p14:tracePt t="42986" x="6354763" y="1854200"/>
          <p14:tracePt t="43003" x="6172200" y="1847850"/>
          <p14:tracePt t="43019" x="6067425" y="1847850"/>
          <p14:tracePt t="43036" x="5983288" y="1847850"/>
          <p14:tracePt t="43052" x="5930900" y="1847850"/>
          <p14:tracePt t="43069" x="5924550" y="1847850"/>
          <p14:tracePt t="43155" x="5930900" y="1847850"/>
          <p14:tracePt t="43163" x="5962650" y="1847850"/>
          <p14:tracePt t="43171" x="6061075" y="1847850"/>
          <p14:tracePt t="43186" x="6205538" y="1847850"/>
          <p14:tracePt t="43202" x="6388100" y="1847850"/>
          <p14:tracePt t="43202" x="6465888" y="1847850"/>
          <p14:tracePt t="43219" x="6583363" y="1847850"/>
          <p14:tracePt t="43236" x="6681788" y="1854200"/>
          <p14:tracePt t="43252" x="6727825" y="1854200"/>
          <p14:tracePt t="43269" x="6734175" y="1854200"/>
          <p14:tracePt t="44331" x="6727825" y="1854200"/>
          <p14:tracePt t="44339" x="6721475" y="1854200"/>
          <p14:tracePt t="44347" x="6707188" y="1854200"/>
          <p14:tracePt t="44355" x="6648450" y="1854200"/>
          <p14:tracePt t="44369" x="6583363" y="1854200"/>
          <p14:tracePt t="44385" x="6484938" y="1854200"/>
          <p14:tracePt t="44402" x="6354763" y="1854200"/>
          <p14:tracePt t="44419" x="6126163" y="1862138"/>
          <p14:tracePt t="44435" x="5949950" y="1862138"/>
          <p14:tracePt t="44452" x="5792788" y="1862138"/>
          <p14:tracePt t="44469" x="5610225" y="1862138"/>
          <p14:tracePt t="44485" x="5461000" y="1862138"/>
          <p14:tracePt t="44502" x="5316538" y="1862138"/>
          <p14:tracePt t="44519" x="5165725" y="1862138"/>
          <p14:tracePt t="44535" x="5010150" y="1868488"/>
          <p14:tracePt t="44552" x="4878388" y="1868488"/>
          <p14:tracePt t="44569" x="4767263" y="1868488"/>
          <p14:tracePt t="44585" x="4656138" y="1874838"/>
          <p14:tracePt t="44602" x="4546600" y="1881188"/>
          <p14:tracePt t="44618" x="4356100" y="1881188"/>
          <p14:tracePt t="44635" x="4198938" y="1881188"/>
          <p14:tracePt t="44652" x="4030663" y="1881188"/>
          <p14:tracePt t="44668" x="3898900" y="1893888"/>
          <p14:tracePt t="44685" x="3756025" y="1912938"/>
          <p14:tracePt t="44702" x="3624263" y="1927225"/>
          <p14:tracePt t="44718" x="3494088" y="1939925"/>
          <p14:tracePt t="44735" x="3363913" y="1946275"/>
          <p14:tracePt t="44752" x="3240088" y="1952625"/>
          <p14:tracePt t="44769" x="3108325" y="1965325"/>
          <p14:tracePt t="44785" x="2997200" y="1979613"/>
          <p14:tracePt t="44802" x="2906713" y="1985963"/>
          <p14:tracePt t="44819" x="2776538" y="1998663"/>
          <p14:tracePt t="44835" x="2697163" y="1998663"/>
          <p14:tracePt t="44852" x="2619375" y="2005013"/>
          <p14:tracePt t="44868" x="2533650" y="2017713"/>
          <p14:tracePt t="44885" x="2449513" y="2024063"/>
          <p14:tracePt t="44902" x="2363788" y="2032000"/>
          <p14:tracePt t="44918" x="2286000" y="2051050"/>
          <p14:tracePt t="44935" x="2193925" y="2070100"/>
          <p14:tracePt t="44952" x="2109788" y="2082800"/>
          <p14:tracePt t="44968" x="2038350" y="2116138"/>
          <p14:tracePt t="44985" x="1973263" y="2128838"/>
          <p14:tracePt t="45002" x="1906588" y="2149475"/>
          <p14:tracePt t="45018" x="1835150" y="2162175"/>
          <p14:tracePt t="45035" x="1770063" y="2174875"/>
          <p14:tracePt t="45052" x="1724025" y="2187575"/>
          <p14:tracePt t="45068" x="1671638" y="2220913"/>
          <p14:tracePt t="45085" x="1606550" y="2252663"/>
          <p14:tracePt t="45102" x="1566863" y="2279650"/>
          <p14:tracePt t="45118" x="1541463" y="2279650"/>
          <p14:tracePt t="45135" x="1501775" y="2286000"/>
          <p14:tracePt t="45152" x="1470025" y="2286000"/>
          <p14:tracePt t="45168" x="1449388" y="2286000"/>
          <p14:tracePt t="45185" x="1411288" y="2286000"/>
          <p14:tracePt t="45202" x="1377950" y="2286000"/>
          <p14:tracePt t="45218" x="1300163" y="2260600"/>
          <p14:tracePt t="45235" x="1235075" y="2246313"/>
          <p14:tracePt t="45252" x="1189038" y="2239963"/>
          <p14:tracePt t="45268" x="1176338" y="2233613"/>
          <p14:tracePt t="45285" x="1162050" y="2233613"/>
          <p14:tracePt t="45483" x="1176338" y="2233613"/>
          <p14:tracePt t="45491" x="1189038" y="2233613"/>
          <p14:tracePt t="45505" x="1201738" y="2233613"/>
          <p14:tracePt t="45507" x="1266825" y="2233613"/>
          <p14:tracePt t="45518" x="1346200" y="2233613"/>
          <p14:tracePt t="45535" x="1455738" y="2233613"/>
          <p14:tracePt t="45552" x="1560513" y="2233613"/>
          <p14:tracePt t="45568" x="1665288" y="2233613"/>
          <p14:tracePt t="45585" x="1763713" y="2233613"/>
          <p14:tracePt t="45601" x="1816100" y="2233613"/>
          <p14:tracePt t="45618" x="1828800" y="2233613"/>
          <p14:tracePt t="45659" x="1822450" y="2233613"/>
          <p14:tracePt t="45667" x="1816100" y="2233613"/>
          <p14:tracePt t="45675" x="1795463" y="2233613"/>
          <p14:tracePt t="45685" x="1711325" y="2233613"/>
          <p14:tracePt t="45701" x="1606550" y="2233613"/>
          <p14:tracePt t="45718" x="1482725" y="2233613"/>
          <p14:tracePt t="45735" x="1358900" y="2233613"/>
          <p14:tracePt t="45751" x="1214438" y="2227263"/>
          <p14:tracePt t="45768" x="1109663" y="2220913"/>
          <p14:tracePt t="45785" x="1058863" y="2214563"/>
          <p14:tracePt t="45801" x="1050925" y="2214563"/>
          <p14:tracePt t="45891" x="1058863" y="2214563"/>
          <p14:tracePt t="45899" x="1077913" y="2214563"/>
          <p14:tracePt t="45907" x="1168400" y="2214563"/>
          <p14:tracePt t="45918" x="1287463" y="2214563"/>
          <p14:tracePt t="45935" x="1417638" y="2214563"/>
          <p14:tracePt t="45951" x="1522413" y="2214563"/>
          <p14:tracePt t="45968" x="1593850" y="2214563"/>
          <p14:tracePt t="45985" x="1600200" y="2214563"/>
          <p14:tracePt t="46027" x="1593850" y="2214563"/>
          <p14:tracePt t="46035" x="1587500" y="2214563"/>
          <p14:tracePt t="46171" x="1593850" y="2214563"/>
          <p14:tracePt t="46187" x="1606550" y="2208213"/>
          <p14:tracePt t="46195" x="1619250" y="2193925"/>
          <p14:tracePt t="46205" x="1639888" y="2187575"/>
          <p14:tracePt t="46208" x="1652588" y="2181225"/>
          <p14:tracePt t="46218" x="1677988" y="2162175"/>
          <p14:tracePt t="46235" x="1711325" y="2135188"/>
          <p14:tracePt t="46251" x="1724025" y="2122488"/>
          <p14:tracePt t="46268" x="1730375" y="2109788"/>
          <p14:tracePt t="46285" x="1751013" y="2103438"/>
          <p14:tracePt t="46301" x="1776413" y="2090738"/>
          <p14:tracePt t="46318" x="1795463" y="2076450"/>
          <p14:tracePt t="46334" x="1822450" y="2057400"/>
          <p14:tracePt t="46352" x="1841500" y="2044700"/>
          <p14:tracePt t="46368" x="1868488" y="2017713"/>
          <p14:tracePt t="46385" x="1881188" y="1998663"/>
          <p14:tracePt t="46401" x="1881188" y="1985963"/>
          <p14:tracePt t="46418" x="1881188" y="1973263"/>
          <p14:tracePt t="46434" x="1862138" y="1927225"/>
          <p14:tracePt t="46451" x="1835150" y="1900238"/>
          <p14:tracePt t="46468" x="1803400" y="1868488"/>
          <p14:tracePt t="46484" x="1744663" y="1841500"/>
          <p14:tracePt t="46501" x="1671638" y="1816100"/>
          <p14:tracePt t="46518" x="1612900" y="1803400"/>
          <p14:tracePt t="46534" x="1547813" y="1782763"/>
          <p14:tracePt t="46551" x="1470025" y="1782763"/>
          <p14:tracePt t="46568" x="1411288" y="1770063"/>
          <p14:tracePt t="46585" x="1358900" y="1763713"/>
          <p14:tracePt t="46601" x="1306513" y="1757363"/>
          <p14:tracePt t="46618" x="1254125" y="1757363"/>
          <p14:tracePt t="46634" x="1143000" y="1757363"/>
          <p14:tracePt t="46651" x="1065213" y="1757363"/>
          <p14:tracePt t="46668" x="1006475" y="1757363"/>
          <p14:tracePt t="46684" x="939800" y="1757363"/>
          <p14:tracePt t="46701" x="889000" y="1757363"/>
          <p14:tracePt t="46718" x="836613" y="1757363"/>
          <p14:tracePt t="46734" x="784225" y="1757363"/>
          <p14:tracePt t="46751" x="731838" y="1757363"/>
          <p14:tracePt t="46768" x="679450" y="1757363"/>
          <p14:tracePt t="46784" x="633413" y="1763713"/>
          <p14:tracePt t="46801" x="614363" y="1763713"/>
          <p14:tracePt t="46818" x="601663" y="1770063"/>
          <p14:tracePt t="46834" x="568325" y="1789113"/>
          <p14:tracePt t="46851" x="555625" y="1816100"/>
          <p14:tracePt t="46868" x="534988" y="1841500"/>
          <p14:tracePt t="46884" x="534988" y="1874838"/>
          <p14:tracePt t="46901" x="534988" y="1893888"/>
          <p14:tracePt t="46918" x="534988" y="1900238"/>
          <p14:tracePt t="46934" x="528638" y="1920875"/>
          <p14:tracePt t="46951" x="534988" y="1933575"/>
          <p14:tracePt t="46968" x="549275" y="1946275"/>
          <p14:tracePt t="46984" x="555625" y="1965325"/>
          <p14:tracePt t="47001" x="593725" y="1979613"/>
          <p14:tracePt t="47018" x="639763" y="2005013"/>
          <p14:tracePt t="47034" x="744538" y="2032000"/>
          <p14:tracePt t="47051" x="803275" y="2051050"/>
          <p14:tracePt t="47068" x="901700" y="2076450"/>
          <p14:tracePt t="47084" x="985838" y="2097088"/>
          <p14:tracePt t="47101" x="1058863" y="2122488"/>
          <p14:tracePt t="47118" x="1143000" y="2135188"/>
          <p14:tracePt t="47134" x="1235075" y="2149475"/>
          <p14:tracePt t="47151" x="1331913" y="2155825"/>
          <p14:tracePt t="47168" x="1423988" y="2155825"/>
          <p14:tracePt t="47184" x="1522413" y="2162175"/>
          <p14:tracePt t="47201" x="1619250" y="2162175"/>
          <p14:tracePt t="47218" x="1717675" y="2162175"/>
          <p14:tracePt t="47234" x="1828800" y="2162175"/>
          <p14:tracePt t="47251" x="1900238" y="2162175"/>
          <p14:tracePt t="47268" x="1973263" y="2155825"/>
          <p14:tracePt t="47284" x="2024063" y="2155825"/>
          <p14:tracePt t="47301" x="2063750" y="2149475"/>
          <p14:tracePt t="47317" x="2090738" y="2141538"/>
          <p14:tracePt t="47334" x="2109788" y="2135188"/>
          <p14:tracePt t="47352" x="2116138" y="2128838"/>
          <p14:tracePt t="47368" x="2141538" y="2122488"/>
          <p14:tracePt t="47384" x="2162175" y="2103438"/>
          <p14:tracePt t="47401" x="2181225" y="2082800"/>
          <p14:tracePt t="47417" x="2201863" y="2044700"/>
          <p14:tracePt t="47435" x="2208213" y="2024063"/>
          <p14:tracePt t="47451" x="2208213" y="2005013"/>
          <p14:tracePt t="47468" x="2201863" y="1985963"/>
          <p14:tracePt t="47484" x="2174875" y="1965325"/>
          <p14:tracePt t="47502" x="2155825" y="1958975"/>
          <p14:tracePt t="47518" x="2149475" y="1958975"/>
          <p14:tracePt t="47535" x="2135188" y="1952625"/>
          <p14:tracePt t="47551" x="2128838" y="1952625"/>
          <p14:tracePt t="47811" x="2128838" y="1946275"/>
          <p14:tracePt t="47827" x="2141538" y="1933575"/>
          <p14:tracePt t="47835" x="2149475" y="1927225"/>
          <p14:tracePt t="47843" x="2155825" y="1912938"/>
          <p14:tracePt t="47851" x="2155825" y="1906588"/>
          <p14:tracePt t="47867" x="2155825" y="1900238"/>
          <p14:tracePt t="47884" x="2141538" y="1900238"/>
          <p14:tracePt t="47901" x="2122488" y="1893888"/>
          <p14:tracePt t="47917" x="2070100" y="1893888"/>
          <p14:tracePt t="47934" x="2005013" y="1906588"/>
          <p14:tracePt t="47951" x="1912938" y="1946275"/>
          <p14:tracePt t="47967" x="1809750" y="1998663"/>
          <p14:tracePt t="47984" x="1757363" y="2038350"/>
          <p14:tracePt t="48001" x="1724025" y="2063750"/>
          <p14:tracePt t="48017" x="1717675" y="2076450"/>
          <p14:tracePt t="48034" x="1717675" y="2090738"/>
          <p14:tracePt t="48050" x="1736725" y="2122488"/>
          <p14:tracePt t="48067" x="1770063" y="2141538"/>
          <p14:tracePt t="48084" x="1835150" y="2168525"/>
          <p14:tracePt t="48100" x="1939925" y="2187575"/>
          <p14:tracePt t="48117" x="2044700" y="2201863"/>
          <p14:tracePt t="48134" x="2149475" y="2201863"/>
          <p14:tracePt t="48151" x="2260600" y="2208213"/>
          <p14:tracePt t="48167" x="2370138" y="2220913"/>
          <p14:tracePt t="48184" x="2481263" y="2220913"/>
          <p14:tracePt t="48201" x="2566988" y="2220913"/>
          <p14:tracePt t="48217" x="2651125" y="2220913"/>
          <p14:tracePt t="48234" x="2730500" y="2220913"/>
          <p14:tracePt t="48250" x="2827338" y="2220913"/>
          <p14:tracePt t="48267" x="2867025" y="2220913"/>
          <p14:tracePt t="48284" x="2900363" y="2208213"/>
          <p14:tracePt t="48300" x="2932113" y="2193925"/>
          <p14:tracePt t="48317" x="2959100" y="2181225"/>
          <p14:tracePt t="48334" x="2971800" y="2162175"/>
          <p14:tracePt t="48350" x="2978150" y="2149475"/>
          <p14:tracePt t="48367" x="2984500" y="2135188"/>
          <p14:tracePt t="48384" x="2990850" y="2116138"/>
          <p14:tracePt t="48400" x="2990850" y="2103438"/>
          <p14:tracePt t="48417" x="2984500" y="2076450"/>
          <p14:tracePt t="48434" x="2978150" y="2051050"/>
          <p14:tracePt t="48450" x="2965450" y="2011363"/>
          <p14:tracePt t="48467" x="2952750" y="1998663"/>
          <p14:tracePt t="48484" x="2925763" y="1965325"/>
          <p14:tracePt t="48500" x="2879725" y="1952625"/>
          <p14:tracePt t="48517" x="2814638" y="1939925"/>
          <p14:tracePt t="48534" x="2730500" y="1927225"/>
          <p14:tracePt t="48550" x="2638425" y="1920875"/>
          <p14:tracePt t="48567" x="2540000" y="1912938"/>
          <p14:tracePt t="48584" x="2462213" y="1912938"/>
          <p14:tracePt t="48600" x="2397125" y="1906588"/>
          <p14:tracePt t="48617" x="2351088" y="1906588"/>
          <p14:tracePt t="48634" x="2311400" y="1906588"/>
          <p14:tracePt t="48650" x="2220913" y="1906588"/>
          <p14:tracePt t="48667" x="2149475" y="1906588"/>
          <p14:tracePt t="48684" x="2082800" y="1906588"/>
          <p14:tracePt t="48700" x="2038350" y="1912938"/>
          <p14:tracePt t="48717" x="1992313" y="1933575"/>
          <p14:tracePt t="48734" x="1985963" y="1946275"/>
          <p14:tracePt t="48750" x="1979613" y="1952625"/>
          <p14:tracePt t="48767" x="1979613" y="1958975"/>
          <p14:tracePt t="48784" x="1979613" y="1979613"/>
          <p14:tracePt t="48800" x="1979613" y="1992313"/>
          <p14:tracePt t="48817" x="1985963" y="2005013"/>
          <p14:tracePt t="48833" x="1998663" y="2017713"/>
          <p14:tracePt t="48850" x="2005013" y="2017713"/>
          <p14:tracePt t="49147" x="2011363" y="2017713"/>
          <p14:tracePt t="49155" x="2032000" y="2017713"/>
          <p14:tracePt t="49167" x="2044700" y="2017713"/>
          <p14:tracePt t="49171" x="2057400" y="2017713"/>
          <p14:tracePt t="49483" x="2057400" y="2011363"/>
          <p14:tracePt t="49507" x="2051050" y="2011363"/>
          <p14:tracePt t="49523" x="2044700" y="2011363"/>
          <p14:tracePt t="49539" x="2044700" y="2017713"/>
          <p14:tracePt t="49542" x="2038350" y="2017713"/>
          <p14:tracePt t="49550" x="2032000" y="2024063"/>
          <p14:tracePt t="49567" x="2017713" y="2032000"/>
          <p14:tracePt t="49584" x="2005013" y="2038350"/>
          <p14:tracePt t="49600" x="1992313" y="2044700"/>
          <p14:tracePt t="49617" x="1979613" y="2057400"/>
          <p14:tracePt t="49633" x="1973263" y="2063750"/>
          <p14:tracePt t="49676" x="1965325" y="2070100"/>
          <p14:tracePt t="49694" x="1958975" y="2070100"/>
          <p14:tracePt t="49701" x="1958975" y="2076450"/>
          <p14:tracePt t="49717" x="1933575" y="2082800"/>
          <p14:tracePt t="49718" x="1900238" y="2097088"/>
          <p14:tracePt t="49734" x="1868488" y="2097088"/>
          <p14:tracePt t="49751" x="1835150" y="2109788"/>
          <p14:tracePt t="49767" x="1782763" y="2109788"/>
          <p14:tracePt t="49784" x="1744663" y="2109788"/>
          <p14:tracePt t="49801" x="1692275" y="2109788"/>
          <p14:tracePt t="49818" x="1625600" y="2109788"/>
          <p14:tracePt t="49834" x="1554163" y="2109788"/>
          <p14:tracePt t="49851" x="1470025" y="2109788"/>
          <p14:tracePt t="49868" x="1358900" y="2116138"/>
          <p14:tracePt t="49884" x="1312863" y="2135188"/>
          <p14:tracePt t="49901" x="1260475" y="2141538"/>
          <p14:tracePt t="49917" x="1214438" y="2155825"/>
          <p14:tracePt t="49934" x="1162050" y="2168525"/>
          <p14:tracePt t="49951" x="1130300" y="2168525"/>
          <p14:tracePt t="49967" x="1103313" y="2168525"/>
          <p14:tracePt t="49984" x="1077913" y="2168525"/>
          <p14:tracePt t="50001" x="1044575" y="2168525"/>
          <p14:tracePt t="50017" x="1019175" y="2168525"/>
          <p14:tracePt t="50034" x="992188" y="2168525"/>
          <p14:tracePt t="50051" x="960438" y="2174875"/>
          <p14:tracePt t="50067" x="920750" y="2174875"/>
          <p14:tracePt t="50084" x="889000" y="2174875"/>
          <p14:tracePt t="50101" x="862013" y="2174875"/>
          <p14:tracePt t="50117" x="836613" y="2174875"/>
          <p14:tracePt t="50134" x="822325" y="2174875"/>
          <p14:tracePt t="50151" x="815975" y="2174875"/>
          <p14:tracePt t="50188" x="809625" y="2174875"/>
          <p14:tracePt t="50201" x="803275" y="2174875"/>
          <p14:tracePt t="50201" x="796925" y="2174875"/>
          <p14:tracePt t="50217" x="777875" y="2168525"/>
          <p14:tracePt t="50234" x="757238" y="2168525"/>
          <p14:tracePt t="50251" x="725488" y="2168525"/>
          <p14:tracePt t="50267" x="673100" y="2168525"/>
          <p14:tracePt t="50284" x="660400" y="2168525"/>
          <p14:tracePt t="50301" x="639763" y="2168525"/>
          <p14:tracePt t="50444" x="639763" y="2162175"/>
          <p14:tracePt t="50452" x="639763" y="2149475"/>
          <p14:tracePt t="50468" x="639763" y="2141538"/>
          <p14:tracePt t="50468" x="627063" y="2122488"/>
          <p14:tracePt t="50484" x="614363" y="2097088"/>
          <p14:tracePt t="50501" x="601663" y="2051050"/>
          <p14:tracePt t="50844" x="601663" y="2057400"/>
          <p14:tracePt t="50852" x="614363" y="2070100"/>
          <p14:tracePt t="50860" x="627063" y="2082800"/>
          <p14:tracePt t="50867" x="627063" y="2103438"/>
          <p14:tracePt t="50908" x="633413" y="2103438"/>
          <p14:tracePt t="50916" x="633413" y="2109788"/>
          <p14:tracePt t="50972" x="633413" y="2116138"/>
          <p14:tracePt t="50980" x="627063" y="2116138"/>
          <p14:tracePt t="50988" x="620713" y="2116138"/>
          <p14:tracePt t="51000" x="620713" y="2122488"/>
          <p14:tracePt t="51001" x="620713" y="2135188"/>
          <p14:tracePt t="51017" x="620713" y="2141538"/>
          <p14:tracePt t="51034" x="608013" y="2155825"/>
          <p14:tracePt t="51051" x="601663" y="2155825"/>
          <p14:tracePt t="51316" x="614363" y="2162175"/>
          <p14:tracePt t="51316" x="627063" y="2162175"/>
          <p14:tracePt t="51332" x="633413" y="2162175"/>
          <p14:tracePt t="51340" x="652463" y="2162175"/>
          <p14:tracePt t="51348" x="666750" y="2162175"/>
          <p14:tracePt t="51356" x="704850" y="2168525"/>
          <p14:tracePt t="51367" x="744538" y="2168525"/>
          <p14:tracePt t="51384" x="784225" y="2168525"/>
          <p14:tracePt t="51400" x="862013" y="2168525"/>
          <p14:tracePt t="51417" x="947738" y="2174875"/>
          <p14:tracePt t="51434" x="1071563" y="2174875"/>
          <p14:tracePt t="51450" x="1220788" y="2181225"/>
          <p14:tracePt t="51467" x="1338263" y="2187575"/>
          <p14:tracePt t="51483" x="1463675" y="2187575"/>
          <p14:tracePt t="51500" x="1476375" y="2187575"/>
          <p14:tracePt t="51548" x="1470025" y="2187575"/>
          <p14:tracePt t="51583" x="1463675" y="2193925"/>
          <p14:tracePt t="51612" x="1455738" y="2193925"/>
          <p14:tracePt t="51668" x="1455738" y="2201863"/>
          <p14:tracePt t="51676" x="1463675" y="2201863"/>
          <p14:tracePt t="51684" x="1489075" y="2201863"/>
          <p14:tracePt t="51687" x="1587500" y="2201863"/>
          <p14:tracePt t="51700" x="1717675" y="2201863"/>
          <p14:tracePt t="51717" x="1816100" y="2201863"/>
          <p14:tracePt t="51733" x="1887538" y="2193925"/>
          <p14:tracePt t="51750" x="1927225" y="2193925"/>
          <p14:tracePt t="51767" x="1933575" y="2193925"/>
          <p14:tracePt t="51884" x="1946275" y="2193925"/>
          <p14:tracePt t="51892" x="1958975" y="2193925"/>
          <p14:tracePt t="51900" x="1985963" y="2193925"/>
          <p14:tracePt t="51908" x="2038350" y="2193925"/>
          <p14:tracePt t="51917" x="2116138" y="2193925"/>
          <p14:tracePt t="51933" x="2220913" y="2193925"/>
          <p14:tracePt t="51950" x="2325688" y="2193925"/>
          <p14:tracePt t="51967" x="2416175" y="2193925"/>
          <p14:tracePt t="51983" x="2455863" y="2193925"/>
          <p14:tracePt t="52420" x="2449513" y="2193925"/>
          <p14:tracePt t="52436" x="2449513" y="2201863"/>
          <p14:tracePt t="52444" x="2443163" y="2201863"/>
          <p14:tracePt t="52460" x="2443163" y="2208213"/>
          <p14:tracePt t="52492" x="2436813" y="2208213"/>
          <p14:tracePt t="52612" x="2430463" y="2208213"/>
          <p14:tracePt t="52636" x="2422525" y="2208213"/>
          <p14:tracePt t="52647" x="2416175" y="2208213"/>
          <p14:tracePt t="52660" x="2409825" y="2208213"/>
          <p14:tracePt t="52668" x="2403475" y="2208213"/>
          <p14:tracePt t="52683" x="2397125" y="2208213"/>
          <p14:tracePt t="52683" x="2370138" y="2214563"/>
          <p14:tracePt t="52700" x="2357438" y="2214563"/>
          <p14:tracePt t="52716" x="2344738" y="2214563"/>
          <p14:tracePt t="52733" x="2344738" y="2220913"/>
          <p14:tracePt t="52779" x="2338388" y="2220913"/>
          <p14:tracePt t="52787" x="2332038" y="2220913"/>
          <p14:tracePt t="52803" x="2325688" y="2220913"/>
          <p14:tracePt t="52809" x="2311400" y="2220913"/>
          <p14:tracePt t="52816" x="2273300" y="2220913"/>
          <p14:tracePt t="52833" x="2260600" y="2227263"/>
          <p14:tracePt t="52850" x="2220913" y="2233613"/>
          <p14:tracePt t="52866" x="2193925" y="2233613"/>
          <p14:tracePt t="52883" x="2162175" y="2239963"/>
          <p14:tracePt t="52900" x="2135188" y="2239963"/>
          <p14:tracePt t="52916" x="2116138" y="2246313"/>
          <p14:tracePt t="52933" x="2103438" y="2246313"/>
          <p14:tracePt t="52950" x="2090738" y="2246313"/>
          <p14:tracePt t="52966" x="2076450" y="2246313"/>
          <p14:tracePt t="52983" x="2070100" y="2246313"/>
          <p14:tracePt t="53000" x="2051050" y="2246313"/>
          <p14:tracePt t="53016" x="2038350" y="2246313"/>
          <p14:tracePt t="53033" x="2038350" y="2252663"/>
          <p14:tracePt t="53050" x="2024063" y="2252663"/>
          <p14:tracePt t="53371" x="2024063" y="2246313"/>
          <p14:tracePt t="53411" x="2024063" y="2239963"/>
          <p14:tracePt t="53420" x="2032000" y="2239963"/>
          <p14:tracePt t="53475" x="2038350" y="2239963"/>
          <p14:tracePt t="53540" x="2038350" y="2233613"/>
          <p14:tracePt t="53571" x="2044700" y="2227263"/>
          <p14:tracePt t="53603" x="2051050" y="2227263"/>
          <p14:tracePt t="53611" x="2051050" y="2220913"/>
          <p14:tracePt t="53620" x="2057400" y="2214563"/>
          <p14:tracePt t="53636" x="2063750" y="2208213"/>
          <p14:tracePt t="53652" x="2070100" y="2201863"/>
          <p14:tracePt t="53666" x="2076450" y="2193925"/>
          <p14:tracePt t="53667" x="2070100" y="2193925"/>
          <p14:tracePt t="53683" x="2122488" y="2168525"/>
          <p14:tracePt t="53699" x="2220913" y="2097088"/>
          <p14:tracePt t="53716" x="2311400" y="2044700"/>
          <p14:tracePt t="53733" x="2384425" y="2011363"/>
          <p14:tracePt t="53749" x="2449513" y="1973263"/>
          <p14:tracePt t="53766" x="2495550" y="1946275"/>
          <p14:tracePt t="53783" x="2540000" y="1920875"/>
          <p14:tracePt t="53799" x="2566988" y="1900238"/>
          <p14:tracePt t="53816" x="2592388" y="1887538"/>
          <p14:tracePt t="53833" x="2613025" y="1868488"/>
          <p14:tracePt t="53849" x="2632075" y="1854200"/>
          <p14:tracePt t="53866" x="2644775" y="1847850"/>
          <p14:tracePt t="53900" x="2651125" y="1847850"/>
          <p14:tracePt t="53987" x="2659063" y="1841500"/>
          <p14:tracePt t="53995" x="2665413" y="1841500"/>
          <p14:tracePt t="53999" x="2684463" y="1835150"/>
          <p14:tracePt t="54016" x="2697163" y="1835150"/>
          <p14:tracePt t="54033" x="2703513" y="1828800"/>
          <p14:tracePt t="54507" x="2697163" y="1828800"/>
          <p14:tracePt t="54523" x="2690813" y="1828800"/>
          <p14:tracePt t="54525" x="2684463" y="1828800"/>
          <p14:tracePt t="54533" x="2671763" y="1828800"/>
          <p14:tracePt t="54549" x="2665413" y="1835150"/>
          <p14:tracePt t="54566" x="2659063" y="1835150"/>
          <p14:tracePt t="54582" x="2651125" y="1835150"/>
          <p14:tracePt t="54643" x="2644775" y="1835150"/>
          <p14:tracePt t="54659" x="2632075" y="1841500"/>
          <p14:tracePt t="54667" x="2625725" y="1841500"/>
          <p14:tracePt t="54675" x="2606675" y="1847850"/>
          <p14:tracePt t="54683" x="2573338" y="1862138"/>
          <p14:tracePt t="54699" x="2489200" y="1881188"/>
          <p14:tracePt t="54716" x="2462213" y="1881188"/>
          <p14:tracePt t="54732" x="2430463" y="1906588"/>
          <p14:tracePt t="54749" x="2397125" y="1920875"/>
          <p14:tracePt t="54766" x="2357438" y="1946275"/>
          <p14:tracePt t="54782" x="2273300" y="1979613"/>
          <p14:tracePt t="54799" x="2141538" y="2024063"/>
          <p14:tracePt t="54816" x="2011363" y="2070100"/>
          <p14:tracePt t="54832" x="1912938" y="2109788"/>
          <p14:tracePt t="54849" x="1816100" y="2122488"/>
          <p14:tracePt t="54866" x="1736725" y="2122488"/>
          <p14:tracePt t="54882" x="1652588" y="2122488"/>
          <p14:tracePt t="54899" x="1501775" y="2122488"/>
          <p14:tracePt t="54916" x="1397000" y="2122488"/>
          <p14:tracePt t="54932" x="1325563" y="2122488"/>
          <p14:tracePt t="54949" x="1306513" y="2122488"/>
          <p14:tracePt t="55035" x="1293813" y="2122488"/>
          <p14:tracePt t="55044" x="1287463" y="2122488"/>
          <p14:tracePt t="55051" x="1273175" y="2128838"/>
          <p14:tracePt t="55066" x="1260475" y="2128838"/>
          <p14:tracePt t="55155" x="1247775" y="2128838"/>
          <p14:tracePt t="55171" x="1241425" y="2128838"/>
          <p14:tracePt t="55179" x="1235075" y="2128838"/>
          <p14:tracePt t="55185" x="1208088" y="2128838"/>
          <p14:tracePt t="55199" x="1189038" y="2128838"/>
          <p14:tracePt t="55215" x="1176338" y="2128838"/>
          <p14:tracePt t="55232" x="1168400" y="2128838"/>
          <p14:tracePt t="55363" x="1182688" y="2128838"/>
          <p14:tracePt t="55371" x="1195388" y="2128838"/>
          <p14:tracePt t="55379" x="1220788" y="2128838"/>
          <p14:tracePt t="55383" x="1273175" y="2128838"/>
          <p14:tracePt t="55399" x="1319213" y="2128838"/>
          <p14:tracePt t="55415" x="1358900" y="2122488"/>
          <p14:tracePt t="55432" x="1390650" y="2116138"/>
          <p14:tracePt t="55449" x="1411288" y="2109788"/>
          <p14:tracePt t="55466" x="1423988" y="2103438"/>
          <p14:tracePt t="55482" x="1436688" y="2090738"/>
          <p14:tracePt t="55499" x="1449388" y="2076450"/>
          <p14:tracePt t="55516" x="1463675" y="2063750"/>
          <p14:tracePt t="55532" x="1476375" y="2038350"/>
          <p14:tracePt t="55549" x="1482725" y="2024063"/>
          <p14:tracePt t="55565" x="1489075" y="2011363"/>
          <p14:tracePt t="55582" x="1489075" y="1998663"/>
          <p14:tracePt t="55598" x="1482725" y="1979613"/>
          <p14:tracePt t="55615" x="1470025" y="1965325"/>
          <p14:tracePt t="55632" x="1449388" y="1952625"/>
          <p14:tracePt t="55649" x="1430338" y="1939925"/>
          <p14:tracePt t="55665" x="1404938" y="1920875"/>
          <p14:tracePt t="55682" x="1365250" y="1912938"/>
          <p14:tracePt t="55698" x="1306513" y="1893888"/>
          <p14:tracePt t="55715" x="1201738" y="1868488"/>
          <p14:tracePt t="55732" x="1155700" y="1868488"/>
          <p14:tracePt t="55748" x="1109663" y="1862138"/>
          <p14:tracePt t="55765" x="1071563" y="1862138"/>
          <p14:tracePt t="55782" x="1031875" y="1862138"/>
          <p14:tracePt t="55798" x="998538" y="1862138"/>
          <p14:tracePt t="55815" x="954088" y="1862138"/>
          <p14:tracePt t="55832" x="914400" y="1862138"/>
          <p14:tracePt t="55848" x="862013" y="1862138"/>
          <p14:tracePt t="55865" x="809625" y="1862138"/>
          <p14:tracePt t="55882" x="777875" y="1862138"/>
          <p14:tracePt t="55898" x="757238" y="1862138"/>
          <p14:tracePt t="55915" x="731838" y="1862138"/>
          <p14:tracePt t="55932" x="719138" y="1868488"/>
          <p14:tracePt t="55948" x="704850" y="1874838"/>
          <p14:tracePt t="55965" x="692150" y="1887538"/>
          <p14:tracePt t="55982" x="679450" y="1893888"/>
          <p14:tracePt t="55998" x="666750" y="1906588"/>
          <p14:tracePt t="56015" x="652463" y="1912938"/>
          <p14:tracePt t="56032" x="646113" y="1920875"/>
          <p14:tracePt t="56048" x="633413" y="1939925"/>
          <p14:tracePt t="56065" x="620713" y="1958975"/>
          <p14:tracePt t="56082" x="614363" y="1979613"/>
          <p14:tracePt t="56098" x="608013" y="1985963"/>
          <p14:tracePt t="56115" x="608013" y="1992313"/>
          <p14:tracePt t="56132" x="608013" y="1998663"/>
          <p14:tracePt t="56148" x="608013" y="2011363"/>
          <p14:tracePt t="56165" x="608013" y="2024063"/>
          <p14:tracePt t="56182" x="620713" y="2038350"/>
          <p14:tracePt t="56198" x="639763" y="2051050"/>
          <p14:tracePt t="56215" x="666750" y="2063750"/>
          <p14:tracePt t="56232" x="692150" y="2076450"/>
          <p14:tracePt t="56248" x="725488" y="2082800"/>
          <p14:tracePt t="56265" x="750888" y="2070100"/>
          <p14:tracePt t="56282" x="830263" y="2076450"/>
          <p14:tracePt t="56298" x="920750" y="2076450"/>
          <p14:tracePt t="56315" x="1065213" y="2090738"/>
          <p14:tracePt t="56332" x="1149350" y="2097088"/>
          <p14:tracePt t="56348" x="1208088" y="2103438"/>
          <p14:tracePt t="56365" x="1260475" y="2103438"/>
          <p14:tracePt t="56382" x="1293813" y="2103438"/>
          <p14:tracePt t="56398" x="1319213" y="2103438"/>
          <p14:tracePt t="56415" x="1358900" y="2090738"/>
          <p14:tracePt t="56431" x="1384300" y="2082800"/>
          <p14:tracePt t="56448" x="1417638" y="2070100"/>
          <p14:tracePt t="56465" x="1436688" y="2063750"/>
          <p14:tracePt t="56482" x="1463675" y="2057400"/>
          <p14:tracePt t="56498" x="1476375" y="2051050"/>
          <p14:tracePt t="56515" x="1501775" y="2032000"/>
          <p14:tracePt t="56531" x="1516063" y="2011363"/>
          <p14:tracePt t="56548" x="1522413" y="1998663"/>
          <p14:tracePt t="56565" x="1522413" y="1985963"/>
          <p14:tracePt t="56581" x="1522413" y="1965325"/>
          <p14:tracePt t="56598" x="1522413" y="1952625"/>
          <p14:tracePt t="56615" x="1508125" y="1933575"/>
          <p14:tracePt t="56631" x="1495425" y="1927225"/>
          <p14:tracePt t="56648" x="1476375" y="1900238"/>
          <p14:tracePt t="56665" x="1443038" y="1887538"/>
          <p14:tracePt t="56681" x="1397000" y="1868488"/>
          <p14:tracePt t="56698" x="1346200" y="1862138"/>
          <p14:tracePt t="56715" x="1247775" y="1854200"/>
          <p14:tracePt t="56731" x="1214438" y="1847850"/>
          <p14:tracePt t="56748" x="1189038" y="1841500"/>
          <p14:tracePt t="56765" x="1162050" y="1841500"/>
          <p14:tracePt t="56781" x="1143000" y="1841500"/>
          <p14:tracePt t="56798" x="1117600" y="1841500"/>
          <p14:tracePt t="56815" x="1077913" y="1841500"/>
          <p14:tracePt t="56831" x="1025525" y="1841500"/>
          <p14:tracePt t="56848" x="973138" y="1841500"/>
          <p14:tracePt t="56865" x="908050" y="1841500"/>
          <p14:tracePt t="56881" x="862013" y="1841500"/>
          <p14:tracePt t="56898" x="836613" y="1841500"/>
          <p14:tracePt t="56915" x="790575" y="1854200"/>
          <p14:tracePt t="56931" x="784225" y="1862138"/>
          <p14:tracePt t="56948" x="750888" y="1874838"/>
          <p14:tracePt t="56965" x="725488" y="1900238"/>
          <p14:tracePt t="56981" x="704850" y="1920875"/>
          <p14:tracePt t="56998" x="692150" y="1939925"/>
          <p14:tracePt t="57015" x="679450" y="1958975"/>
          <p14:tracePt t="57031" x="673100" y="1965325"/>
          <p14:tracePt t="57048" x="666750" y="1985963"/>
          <p14:tracePt t="57065" x="660400" y="2005013"/>
          <p14:tracePt t="57081" x="652463" y="2024063"/>
          <p14:tracePt t="57098" x="652463" y="2044700"/>
          <p14:tracePt t="57115" x="652463" y="2057400"/>
          <p14:tracePt t="57131" x="652463" y="2076450"/>
          <p14:tracePt t="57148" x="652463" y="2097088"/>
          <p14:tracePt t="57165" x="679450" y="2122488"/>
          <p14:tracePt t="57181" x="711200" y="2162175"/>
          <p14:tracePt t="57198" x="769938" y="2187575"/>
          <p14:tracePt t="57215" x="830263" y="2208213"/>
          <p14:tracePt t="57231" x="889000" y="2214563"/>
          <p14:tracePt t="57248" x="939800" y="2227263"/>
          <p14:tracePt t="57265" x="985838" y="2227263"/>
          <p14:tracePt t="57281" x="1025525" y="2227263"/>
          <p14:tracePt t="57298" x="1058863" y="2227263"/>
          <p14:tracePt t="57315" x="1077913" y="2227263"/>
          <p14:tracePt t="57331" x="1084263" y="2227263"/>
          <p14:tracePt t="57843" x="1077913" y="2227263"/>
          <p14:tracePt t="57867" x="1077913" y="2220913"/>
          <p14:tracePt t="57883" x="1071563" y="2220913"/>
          <p14:tracePt t="57955" x="1065213" y="2220913"/>
          <p14:tracePt t="57971" x="1058863" y="2220913"/>
          <p14:tracePt t="57986" x="1050925" y="2220913"/>
          <p14:tracePt t="57987" x="1038225" y="2220913"/>
          <p14:tracePt t="57998" x="1019175" y="2214563"/>
          <p14:tracePt t="58014" x="998538" y="2214563"/>
          <p14:tracePt t="58031" x="973138" y="2214563"/>
          <p14:tracePt t="58048" x="947738" y="2214563"/>
          <p14:tracePt t="58064" x="927100" y="2214563"/>
          <p14:tracePt t="58099" x="920750" y="2214563"/>
          <p14:tracePt t="58115" x="914400" y="2214563"/>
          <p14:tracePt t="58203" x="920750" y="2214563"/>
          <p14:tracePt t="58211" x="947738" y="2214563"/>
          <p14:tracePt t="58220" x="966788" y="2214563"/>
          <p14:tracePt t="58231" x="998538" y="2214563"/>
          <p14:tracePt t="58247" x="1038225" y="2214563"/>
          <p14:tracePt t="58264" x="1084263" y="2214563"/>
          <p14:tracePt t="58281" x="1117600" y="2214563"/>
          <p14:tracePt t="58297" x="1149350" y="2214563"/>
          <p14:tracePt t="58314" x="1162050" y="2214563"/>
          <p14:tracePt t="58395" x="1155700" y="2214563"/>
          <p14:tracePt t="58403" x="1149350" y="2208213"/>
          <p14:tracePt t="58411" x="1130300" y="2201863"/>
          <p14:tracePt t="58420" x="1117600" y="2193925"/>
          <p14:tracePt t="58431" x="1071563" y="2168525"/>
          <p14:tracePt t="58447" x="1038225" y="2162175"/>
          <p14:tracePt t="58464" x="1006475" y="2149475"/>
          <p14:tracePt t="58481" x="966788" y="2135188"/>
          <p14:tracePt t="58497" x="927100" y="2122488"/>
          <p14:tracePt t="58514" x="874713" y="2103438"/>
          <p14:tracePt t="58531" x="830263" y="2097088"/>
          <p14:tracePt t="58547" x="809625" y="2097088"/>
          <p14:tracePt t="58564" x="803275" y="2097088"/>
          <p14:tracePt t="58581" x="790575" y="2097088"/>
          <p14:tracePt t="58597" x="784225" y="2097088"/>
          <p14:tracePt t="58659" x="777875" y="2097088"/>
          <p14:tracePt t="58771" x="784225" y="2097088"/>
          <p14:tracePt t="58788" x="790575" y="2097088"/>
          <p14:tracePt t="58803" x="803275" y="2097088"/>
          <p14:tracePt t="58815" x="809625" y="2097088"/>
          <p14:tracePt t="58831" x="822325" y="2097088"/>
          <p14:tracePt t="58831" x="830263" y="2097088"/>
          <p14:tracePt t="58847" x="849313" y="2103438"/>
          <p14:tracePt t="58864" x="868363" y="2103438"/>
          <p14:tracePt t="58881" x="889000" y="2103438"/>
          <p14:tracePt t="58897" x="927100" y="2103438"/>
          <p14:tracePt t="58914" x="960438" y="2109788"/>
          <p14:tracePt t="58931" x="1038225" y="2122488"/>
          <p14:tracePt t="58947" x="1077913" y="2128838"/>
          <p14:tracePt t="58964" x="1117600" y="2128838"/>
          <p14:tracePt t="58981" x="1155700" y="2128838"/>
          <p14:tracePt t="58997" x="1176338" y="2128838"/>
          <p14:tracePt t="59115" x="1168400" y="2128838"/>
          <p14:tracePt t="59131" x="1162050" y="2135188"/>
          <p14:tracePt t="59139" x="1155700" y="2135188"/>
          <p14:tracePt t="59147" x="1149350" y="2141538"/>
          <p14:tracePt t="59164" x="1143000" y="2141538"/>
          <p14:tracePt t="59180" x="1136650" y="2141538"/>
          <p14:tracePt t="59197" x="1130300" y="2141538"/>
          <p14:tracePt t="59214" x="1117600" y="2141538"/>
          <p14:tracePt t="59230" x="1096963" y="2141538"/>
          <p14:tracePt t="59247" x="1084263" y="2141538"/>
          <p14:tracePt t="59264" x="1065213" y="2135188"/>
          <p14:tracePt t="59280" x="1050925" y="2135188"/>
          <p14:tracePt t="59297" x="1038225" y="2135188"/>
          <p14:tracePt t="59314" x="1025525" y="2135188"/>
          <p14:tracePt t="59347" x="1019175" y="2135188"/>
          <p14:tracePt t="59347" x="1012825" y="2135188"/>
          <p14:tracePt t="59395" x="1006475" y="2135188"/>
          <p14:tracePt t="59555" x="1012825" y="2135188"/>
          <p14:tracePt t="59563" x="1044575" y="2135188"/>
          <p14:tracePt t="59580" x="1058863" y="2135188"/>
          <p14:tracePt t="59581" x="1096963" y="2141538"/>
          <p14:tracePt t="59598" x="1136650" y="2141538"/>
          <p14:tracePt t="59614" x="1182688" y="2149475"/>
          <p14:tracePt t="59630" x="1235075" y="2162175"/>
          <p14:tracePt t="59647" x="1279525" y="2162175"/>
          <p14:tracePt t="59664" x="1306513" y="2162175"/>
          <p14:tracePt t="59680" x="1312863" y="2162175"/>
          <p14:tracePt t="59697" x="1319213" y="2168525"/>
          <p14:tracePt t="60243" x="1325563" y="2168525"/>
          <p14:tracePt t="60259" x="1325563" y="2162175"/>
          <p14:tracePt t="60275" x="1338263" y="2162175"/>
          <p14:tracePt t="60291" x="1338263" y="2168525"/>
          <p14:tracePt t="60315" x="1346200" y="2174875"/>
          <p14:tracePt t="60323" x="1346200" y="2168525"/>
          <p14:tracePt t="60331" x="1338263" y="2155825"/>
          <p14:tracePt t="60339" x="1338263" y="2149475"/>
          <p14:tracePt t="60691" x="1331913" y="2149475"/>
          <p14:tracePt t="60699" x="1325563" y="2168525"/>
          <p14:tracePt t="60707" x="1325563" y="2155825"/>
          <p14:tracePt t="60755" x="1331913" y="2149475"/>
          <p14:tracePt t="60771" x="1338263" y="2149475"/>
          <p14:tracePt t="60779" x="1346200" y="2149475"/>
          <p14:tracePt t="60787" x="1365250" y="2149475"/>
          <p14:tracePt t="60797" x="1390650" y="2135188"/>
          <p14:tracePt t="60813" x="1430338" y="2116138"/>
          <p14:tracePt t="60830" x="1482725" y="2090738"/>
          <p14:tracePt t="60846" x="1516063" y="2063750"/>
          <p14:tracePt t="60863" x="1554163" y="2032000"/>
          <p14:tracePt t="60880" x="1574800" y="2017713"/>
          <p14:tracePt t="60896" x="1593850" y="1998663"/>
          <p14:tracePt t="60913" x="1600200" y="1992313"/>
          <p14:tracePt t="60963" x="1600200" y="1985963"/>
          <p14:tracePt t="61035" x="1612900" y="1979613"/>
          <p14:tracePt t="61043" x="1619250" y="1979613"/>
          <p14:tracePt t="61051" x="1625600" y="1979613"/>
          <p14:tracePt t="61059" x="1625600" y="1973263"/>
          <p14:tracePt t="61063" x="1646238" y="1965325"/>
          <p14:tracePt t="61080" x="1646238" y="1958975"/>
          <p14:tracePt t="61187" x="1639888" y="1958975"/>
          <p14:tracePt t="61203" x="1633538" y="1958975"/>
          <p14:tracePt t="61227" x="1625600" y="1952625"/>
          <p14:tracePt t="61251" x="1619250" y="1952625"/>
          <p14:tracePt t="61267" x="1619250" y="1946275"/>
          <p14:tracePt t="61275" x="1606550" y="1946275"/>
          <p14:tracePt t="61283" x="1606550" y="1939925"/>
          <p14:tracePt t="61296" x="1593850" y="1933575"/>
          <p14:tracePt t="61297" x="1581150" y="1920875"/>
          <p14:tracePt t="61313" x="1574800" y="1920875"/>
          <p14:tracePt t="61411" x="1566863" y="1920875"/>
          <p14:tracePt t="61419" x="1566863" y="1927225"/>
          <p14:tracePt t="61435" x="1566863" y="1933575"/>
          <p14:tracePt t="61446" x="1554163" y="1946275"/>
          <p14:tracePt t="61451" x="1547813" y="1958975"/>
          <p14:tracePt t="61463" x="1535113" y="1985963"/>
          <p14:tracePt t="61479" x="1522413" y="2005013"/>
          <p14:tracePt t="61496" x="1516063" y="2024063"/>
          <p14:tracePt t="61513" x="1516063" y="2032000"/>
          <p14:tracePt t="61530" x="1516063" y="2038350"/>
          <p14:tracePt t="61603" x="1508125" y="2038350"/>
          <p14:tracePt t="61615" x="1508125" y="2044700"/>
          <p14:tracePt t="61629" x="1508125" y="2051050"/>
          <p14:tracePt t="61630" x="1508125" y="2057400"/>
          <p14:tracePt t="61646" x="1508125" y="2070100"/>
          <p14:tracePt t="61663" x="1501775" y="2076450"/>
          <p14:tracePt t="61679" x="1501775" y="2090738"/>
          <p14:tracePt t="61755" x="1516063" y="2090738"/>
          <p14:tracePt t="61763" x="1522413" y="2082800"/>
          <p14:tracePt t="61779" x="1547813" y="2082800"/>
          <p14:tracePt t="61785" x="1581150" y="2082800"/>
          <p14:tracePt t="61796" x="1606550" y="2082800"/>
          <p14:tracePt t="61813" x="1639888" y="2082800"/>
          <p14:tracePt t="61829" x="1646238" y="2082800"/>
          <p14:tracePt t="61931" x="1639888" y="2082800"/>
          <p14:tracePt t="61947" x="1633538" y="2090738"/>
          <p14:tracePt t="61971" x="1625600" y="2090738"/>
          <p14:tracePt t="61995" x="1625600" y="2097088"/>
          <p14:tracePt t="62075" x="1619250" y="2097088"/>
          <p14:tracePt t="62091" x="1619250" y="2090738"/>
          <p14:tracePt t="62099" x="1619250" y="2082800"/>
          <p14:tracePt t="62107" x="1619250" y="2070100"/>
          <p14:tracePt t="62115" x="1619250" y="2051050"/>
          <p14:tracePt t="62115" x="1619250" y="2024063"/>
          <p14:tracePt t="62129" x="1619250" y="1965325"/>
          <p14:tracePt t="62146" x="1619250" y="1920875"/>
          <p14:tracePt t="62163" x="1619250" y="1881188"/>
          <p14:tracePt t="62179" x="1619250" y="1874838"/>
          <p14:tracePt t="62299" x="1625600" y="1874838"/>
          <p14:tracePt t="62307" x="1646238" y="1874838"/>
          <p14:tracePt t="62315" x="1658938" y="1874838"/>
          <p14:tracePt t="62315" x="1671638" y="1874838"/>
          <p14:tracePt t="62331" x="1698625" y="1868488"/>
          <p14:tracePt t="62346" x="1724025" y="1854200"/>
          <p14:tracePt t="62491" x="1724025" y="1862138"/>
          <p14:tracePt t="62508" x="1724025" y="1874838"/>
          <p14:tracePt t="62515" x="1730375" y="1881188"/>
          <p14:tracePt t="62523" x="1730375" y="1900238"/>
          <p14:tracePt t="62531" x="1730375" y="1920875"/>
          <p14:tracePt t="62546" x="1730375" y="1939925"/>
          <p14:tracePt t="62562" x="1736725" y="1965325"/>
          <p14:tracePt t="62579" x="1744663" y="1973263"/>
          <p14:tracePt t="62596" x="1744663" y="1985963"/>
          <p14:tracePt t="62739" x="1744663" y="1992313"/>
          <p14:tracePt t="62747" x="1744663" y="1998663"/>
          <p14:tracePt t="62755" x="1744663" y="2005013"/>
          <p14:tracePt t="62763" x="1744663" y="2011363"/>
          <p14:tracePt t="62775" x="1744663" y="2017713"/>
          <p14:tracePt t="62811" x="1744663" y="2024063"/>
          <p14:tracePt t="62835" x="1744663" y="2032000"/>
          <p14:tracePt t="62851" x="1736725" y="2032000"/>
          <p14:tracePt t="62987" x="1736725" y="2038350"/>
          <p14:tracePt t="63003" x="1736725" y="2044700"/>
          <p14:tracePt t="63019" x="1736725" y="2051050"/>
          <p14:tracePt t="63027" x="1736725" y="2057400"/>
          <p14:tracePt t="63035" x="1736725" y="2063750"/>
          <p14:tracePt t="63046" x="1736725" y="2070100"/>
          <p14:tracePt t="63275" x="1751013" y="2076450"/>
          <p14:tracePt t="63283" x="1816100" y="2103438"/>
          <p14:tracePt t="63299" x="1874838" y="2122488"/>
          <p14:tracePt t="63303" x="1927225" y="2128838"/>
          <p14:tracePt t="63312" x="2024063" y="2141538"/>
          <p14:tracePt t="63329" x="2122488" y="2149475"/>
          <p14:tracePt t="63345" x="2168525" y="2155825"/>
          <p14:tracePt t="63362" x="2174875" y="2155825"/>
          <p14:tracePt t="63411" x="2168525" y="2155825"/>
          <p14:tracePt t="63435" x="2162175" y="2155825"/>
          <p14:tracePt t="63451" x="2149475" y="2155825"/>
          <p14:tracePt t="63459" x="2135188" y="2162175"/>
          <p14:tracePt t="63467" x="2097088" y="2162175"/>
          <p14:tracePt t="63483" x="2063750" y="2162175"/>
          <p14:tracePt t="63491" x="2024063" y="2162175"/>
          <p14:tracePt t="63499" x="1973263" y="2162175"/>
          <p14:tracePt t="63512" x="1939925" y="2162175"/>
          <p14:tracePt t="63529" x="1927225" y="2162175"/>
          <p14:tracePt t="63545" x="1920875" y="2162175"/>
          <p14:tracePt t="63659" x="1920875" y="2155825"/>
          <p14:tracePt t="63675" x="1933575" y="2155825"/>
          <p14:tracePt t="63683" x="1946275" y="2155825"/>
          <p14:tracePt t="63691" x="1958975" y="2155825"/>
          <p14:tracePt t="63712" x="1992313" y="2155825"/>
          <p14:tracePt t="63712" x="2032000" y="2155825"/>
          <p14:tracePt t="63729" x="2063750" y="2155825"/>
          <p14:tracePt t="63745" x="2103438" y="2155825"/>
          <p14:tracePt t="63762" x="2135188" y="2155825"/>
          <p14:tracePt t="63779" x="2193925" y="2155825"/>
          <p14:tracePt t="63795" x="2252663" y="2155825"/>
          <p14:tracePt t="63812" x="2305050" y="2155825"/>
          <p14:tracePt t="63829" x="2378075" y="2155825"/>
          <p14:tracePt t="63845" x="2449513" y="2155825"/>
          <p14:tracePt t="63862" x="2520950" y="2155825"/>
          <p14:tracePt t="63879" x="2586038" y="2155825"/>
          <p14:tracePt t="63895" x="2632075" y="2155825"/>
          <p14:tracePt t="63912" x="2644775" y="2155825"/>
          <p14:tracePt t="63929" x="2651125" y="2155825"/>
          <p14:tracePt t="66507" x="2644775" y="2162175"/>
          <p14:tracePt t="66515" x="2638425" y="2162175"/>
          <p14:tracePt t="66523" x="2638425" y="2174875"/>
          <p14:tracePt t="66531" x="2625725" y="2208213"/>
          <p14:tracePt t="66544" x="2619375" y="2227263"/>
          <p14:tracePt t="66561" x="2613025" y="2227263"/>
          <p14:tracePt t="66578" x="2619375" y="2214563"/>
          <p14:tracePt t="67019" x="2613025" y="2220913"/>
          <p14:tracePt t="67035" x="2613025" y="2227263"/>
          <p14:tracePt t="67051" x="2613025" y="2214563"/>
          <p14:tracePt t="67059" x="2613025" y="2208213"/>
          <p14:tracePt t="67220" x="2613025" y="2201863"/>
          <p14:tracePt t="68348" x="2598738" y="2201863"/>
          <p14:tracePt t="68356" x="2579688" y="2201863"/>
          <p14:tracePt t="68366" x="2554288" y="2201863"/>
          <p14:tracePt t="68372" x="2514600" y="2201863"/>
          <p14:tracePt t="68380" x="2416175" y="2201863"/>
          <p14:tracePt t="68395" x="2319338" y="2201863"/>
          <p14:tracePt t="68411" x="2141538" y="2201863"/>
          <p14:tracePt t="68428" x="2011363" y="2201863"/>
          <p14:tracePt t="68445" x="1874838" y="2193925"/>
          <p14:tracePt t="68461" x="1724025" y="2201863"/>
          <p14:tracePt t="68478" x="1581150" y="2201863"/>
          <p14:tracePt t="68494" x="1482725" y="2201863"/>
          <p14:tracePt t="68511" x="1384300" y="2201863"/>
          <p14:tracePt t="68528" x="1300163" y="2201863"/>
          <p14:tracePt t="68544" x="1220788" y="2201863"/>
          <p14:tracePt t="68561" x="1130300" y="2201863"/>
          <p14:tracePt t="68578" x="1058863" y="2208213"/>
          <p14:tracePt t="68594" x="985838" y="2214563"/>
          <p14:tracePt t="68611" x="920750" y="2227263"/>
          <p14:tracePt t="68628" x="908050" y="2233613"/>
          <p14:tracePt t="68740" x="895350" y="2233613"/>
          <p14:tracePt t="68748" x="881063" y="2233613"/>
          <p14:tracePt t="68750" x="855663" y="2233613"/>
          <p14:tracePt t="68761" x="815975" y="2233613"/>
          <p14:tracePt t="68778" x="777875" y="2233613"/>
          <p14:tracePt t="68794" x="750888" y="2233613"/>
          <p14:tracePt t="68811" x="744538" y="2233613"/>
          <p14:tracePt t="68988" x="750888" y="2233613"/>
          <p14:tracePt t="68996" x="769938" y="2233613"/>
          <p14:tracePt t="69004" x="796925" y="2233613"/>
          <p14:tracePt t="69012" x="889000" y="2233613"/>
          <p14:tracePt t="69012" x="939800" y="2233613"/>
          <p14:tracePt t="69028" x="1025525" y="2233613"/>
          <p14:tracePt t="69044" x="1123950" y="2233613"/>
          <p14:tracePt t="69061" x="1220788" y="2233613"/>
          <p14:tracePt t="69077" x="1325563" y="2233613"/>
          <p14:tracePt t="69094" x="1417638" y="2233613"/>
          <p14:tracePt t="69111" x="1508125" y="2239963"/>
          <p14:tracePt t="69128" x="1600200" y="2239963"/>
          <p14:tracePt t="69144" x="1684338" y="2239963"/>
          <p14:tracePt t="69161" x="1782763" y="2239963"/>
          <p14:tracePt t="69177" x="1868488" y="2239963"/>
          <p14:tracePt t="69195" x="1958975" y="2239963"/>
          <p14:tracePt t="69211" x="2024063" y="2239963"/>
          <p14:tracePt t="69227" x="2135188" y="2239963"/>
          <p14:tracePt t="69244" x="2193925" y="2239963"/>
          <p14:tracePt t="69261" x="2252663" y="2239963"/>
          <p14:tracePt t="69277" x="2319338" y="2239963"/>
          <p14:tracePt t="69294" x="2403475" y="2239963"/>
          <p14:tracePt t="69311" x="2481263" y="2239963"/>
          <p14:tracePt t="69327" x="2566988" y="2239963"/>
          <p14:tracePt t="69344" x="2644775" y="2239963"/>
          <p14:tracePt t="69361" x="2743200" y="2239963"/>
          <p14:tracePt t="69377" x="2841625" y="2239963"/>
          <p14:tracePt t="69394" x="2913063" y="2239963"/>
          <p14:tracePt t="69411" x="2952750" y="2239963"/>
          <p14:tracePt t="69427" x="2965450" y="2239963"/>
          <p14:tracePt t="70276" x="2959100" y="2239963"/>
          <p14:tracePt t="70284" x="2952750" y="2239963"/>
          <p14:tracePt t="70300" x="2946400" y="2239963"/>
          <p14:tracePt t="70310" x="2938463" y="2239963"/>
          <p14:tracePt t="70311" x="2925763" y="2239963"/>
          <p14:tracePt t="70327" x="2900363" y="2239963"/>
          <p14:tracePt t="70344" x="2860675" y="2239963"/>
          <p14:tracePt t="70360" x="2808288" y="2246313"/>
          <p14:tracePt t="70377" x="2743200" y="2246313"/>
          <p14:tracePt t="70394" x="2671763" y="2246313"/>
          <p14:tracePt t="70410" x="2613025" y="2246313"/>
          <p14:tracePt t="70427" x="2527300" y="2246313"/>
          <p14:tracePt t="70444" x="2495550" y="2246313"/>
          <p14:tracePt t="70460" x="2468563" y="2246313"/>
          <p14:tracePt t="70477" x="2449513" y="2246313"/>
          <p14:tracePt t="70494" x="2436813" y="2246313"/>
          <p14:tracePt t="70510" x="2403475" y="2246313"/>
          <p14:tracePt t="70527" x="2351088" y="2246313"/>
          <p14:tracePt t="70544" x="2292350" y="2246313"/>
          <p14:tracePt t="70560" x="2220913" y="2246313"/>
          <p14:tracePt t="70577" x="2155825" y="2246313"/>
          <p14:tracePt t="70594" x="2103438" y="2252663"/>
          <p14:tracePt t="70610" x="2051050" y="2252663"/>
          <p14:tracePt t="70627" x="1973263" y="2260600"/>
          <p14:tracePt t="70644" x="1952625" y="2260600"/>
          <p14:tracePt t="70660" x="1946275" y="2260600"/>
          <p14:tracePt t="70677" x="1939925" y="2260600"/>
          <p14:tracePt t="70787" x="1946275" y="2260600"/>
          <p14:tracePt t="70795" x="1965325" y="2260600"/>
          <p14:tracePt t="70810" x="1992313" y="2260600"/>
          <p14:tracePt t="70810" x="2070100" y="2260600"/>
          <p14:tracePt t="70827" x="2246313" y="2260600"/>
          <p14:tracePt t="70844" x="2378075" y="2260600"/>
          <p14:tracePt t="70860" x="2508250" y="2266950"/>
          <p14:tracePt t="70877" x="2619375" y="2266950"/>
          <p14:tracePt t="70893" x="2717800" y="2266950"/>
          <p14:tracePt t="70910" x="2782888" y="2266950"/>
          <p14:tracePt t="70927" x="2827338" y="2266950"/>
          <p14:tracePt t="70943" x="2847975" y="2266950"/>
          <p14:tracePt t="70960" x="2854325" y="2266950"/>
          <p14:tracePt t="71268" x="2867025" y="2260600"/>
          <p14:tracePt t="71867" x="2854325" y="2260600"/>
          <p14:tracePt t="71875" x="2835275" y="2260600"/>
          <p14:tracePt t="71883" x="2808288" y="2260600"/>
          <p14:tracePt t="71894" x="2801938" y="2260600"/>
          <p14:tracePt t="71911" x="2795588" y="2260600"/>
          <p14:tracePt t="71926" x="2789238" y="2260600"/>
          <p14:tracePt t="71943" x="2776538" y="2260600"/>
          <p14:tracePt t="71960" x="2762250" y="2260600"/>
          <p14:tracePt t="71976" x="2749550" y="2260600"/>
          <p14:tracePt t="71993" x="2743200" y="2260600"/>
          <p14:tracePt t="72139" x="2749550" y="2260600"/>
          <p14:tracePt t="72147" x="2762250" y="2260600"/>
          <p14:tracePt t="72153" x="2782888" y="2252663"/>
          <p14:tracePt t="72160" x="2820988" y="2252663"/>
          <p14:tracePt t="72176" x="2867025" y="2252663"/>
          <p14:tracePt t="72193" x="2925763" y="2246313"/>
          <p14:tracePt t="72210" x="3005138" y="2246313"/>
          <p14:tracePt t="72226" x="3076575" y="2246313"/>
          <p14:tracePt t="72243" x="3160713" y="2246313"/>
          <p14:tracePt t="72260" x="3181350" y="2246313"/>
          <p14:tracePt t="73811" x="3200400" y="2246313"/>
          <p14:tracePt t="73819" x="3213100" y="2239963"/>
          <p14:tracePt t="73827" x="3233738" y="2239963"/>
          <p14:tracePt t="73831" x="3246438" y="2233613"/>
          <p14:tracePt t="73842" x="3271838" y="2208213"/>
          <p14:tracePt t="74155" x="3265488" y="2208213"/>
          <p14:tracePt t="74163" x="3265488" y="2214563"/>
          <p14:tracePt t="74171" x="3259138" y="2220913"/>
          <p14:tracePt t="74192" x="3252788" y="2220913"/>
          <p14:tracePt t="74194" x="3252788" y="2227263"/>
          <p14:tracePt t="74209" x="3246438" y="2233613"/>
          <p14:tracePt t="74225" x="3233738" y="2239963"/>
          <p14:tracePt t="74242" x="3225800" y="2252663"/>
          <p14:tracePt t="74419" x="3213100" y="2252663"/>
          <p14:tracePt t="74427" x="3206750" y="2252663"/>
          <p14:tracePt t="74435" x="3194050" y="2260600"/>
          <p14:tracePt t="74443" x="3181350" y="2260600"/>
          <p14:tracePt t="74459" x="3141663" y="2266950"/>
          <p14:tracePt t="74475" x="3122613" y="2273300"/>
          <p14:tracePt t="74492" x="3108325" y="2273300"/>
          <p14:tracePt t="74509" x="3101975" y="2279650"/>
          <p14:tracePt t="74525" x="3082925" y="2286000"/>
          <p14:tracePt t="74542" x="3063875" y="2298700"/>
          <p14:tracePt t="74559" x="3049588" y="2305050"/>
          <p14:tracePt t="74575" x="3030538" y="2319338"/>
          <p14:tracePt t="74592" x="3011488" y="2325688"/>
          <p14:tracePt t="74609" x="2990850" y="2338388"/>
          <p14:tracePt t="74625" x="2984500" y="2351088"/>
          <p14:tracePt t="74642" x="2965450" y="2357438"/>
          <p14:tracePt t="74659" x="2932113" y="2384425"/>
          <p14:tracePt t="74675" x="2894013" y="2422525"/>
          <p14:tracePt t="74692" x="2847975" y="2468563"/>
          <p14:tracePt t="74709" x="2820988" y="2489200"/>
          <p14:tracePt t="74725" x="2808288" y="2501900"/>
          <p14:tracePt t="74742" x="2795588" y="2514600"/>
          <p14:tracePt t="74759" x="2789238" y="2540000"/>
          <p14:tracePt t="74775" x="2789238" y="2560638"/>
          <p14:tracePt t="74792" x="2789238" y="2579688"/>
          <p14:tracePt t="74809" x="2795588" y="2598738"/>
          <p14:tracePt t="74825" x="2820988" y="2625725"/>
          <p14:tracePt t="74842" x="2873375" y="2690813"/>
          <p14:tracePt t="74859" x="2952750" y="2749550"/>
          <p14:tracePt t="74875" x="2978150" y="2762250"/>
          <p14:tracePt t="74892" x="2997200" y="2762250"/>
          <p14:tracePt t="75099" x="3005138" y="2776538"/>
          <p14:tracePt t="75107" x="3011488" y="2776538"/>
          <p14:tracePt t="75115" x="3017838" y="2782888"/>
          <p14:tracePt t="75125" x="3030538" y="2795588"/>
          <p14:tracePt t="75126" x="3063875" y="2814638"/>
          <p14:tracePt t="75142" x="3089275" y="2814638"/>
          <p14:tracePt t="75159" x="3095625" y="2827338"/>
          <p14:tracePt t="75227" x="3082925" y="2835275"/>
          <p14:tracePt t="75240" x="3076575" y="2835275"/>
          <p14:tracePt t="75243" x="3070225" y="2835275"/>
          <p14:tracePt t="75258" x="3055938" y="2835275"/>
          <p14:tracePt t="75259" x="3043238" y="2835275"/>
          <p14:tracePt t="75275" x="3011488" y="2835275"/>
          <p14:tracePt t="75292" x="2997200" y="2835275"/>
          <p14:tracePt t="75308" x="2997200" y="2827338"/>
          <p14:tracePt t="75325" x="2997200" y="2835275"/>
          <p14:tracePt t="75342" x="2984500" y="2835275"/>
          <p14:tracePt t="75358" x="2978150" y="2841625"/>
          <p14:tracePt t="75375" x="2978150" y="2860675"/>
          <p14:tracePt t="75392" x="2971800" y="2879725"/>
          <p14:tracePt t="75408" x="2971800" y="2894013"/>
          <p14:tracePt t="75425" x="2990850" y="2906713"/>
          <p14:tracePt t="75442" x="3024188" y="2919413"/>
          <p14:tracePt t="75458" x="3049588" y="2925763"/>
          <p14:tracePt t="75475" x="3055938" y="2925763"/>
          <p14:tracePt t="75555" x="3036888" y="2925763"/>
          <p14:tracePt t="75563" x="3030538" y="2925763"/>
          <p14:tracePt t="75571" x="3017838" y="2925763"/>
          <p14:tracePt t="75579" x="2965450" y="2925763"/>
          <p14:tracePt t="75592" x="2900363" y="2925763"/>
          <p14:tracePt t="75608" x="2860675" y="2925763"/>
          <p14:tracePt t="75625" x="2841625" y="2932113"/>
          <p14:tracePt t="75683" x="2854325" y="2938463"/>
          <p14:tracePt t="75691" x="2887663" y="2938463"/>
          <p14:tracePt t="75699" x="2978150" y="2938463"/>
          <p14:tracePt t="75708" x="3095625" y="2938463"/>
          <p14:tracePt t="75725" x="3240088" y="2946400"/>
          <p14:tracePt t="75742" x="3363913" y="2971800"/>
          <p14:tracePt t="75758" x="3441700" y="2971800"/>
          <p14:tracePt t="75775" x="3468688" y="2971800"/>
          <p14:tracePt t="75792" x="3475038" y="2978150"/>
          <p14:tracePt t="75843" x="3468688" y="2978150"/>
          <p14:tracePt t="75859" x="3462338" y="2978150"/>
          <p14:tracePt t="75874" x="3448050" y="2978150"/>
          <p14:tracePt t="75875" x="3429000" y="2978150"/>
          <p14:tracePt t="75877" x="3395663" y="2978150"/>
          <p14:tracePt t="75892" x="3382963" y="2984500"/>
          <p14:tracePt t="75908" x="3376613" y="2984500"/>
          <p14:tracePt t="75955" x="3382963" y="2984500"/>
          <p14:tracePt t="75971" x="3395663" y="2984500"/>
          <p14:tracePt t="75979" x="3422650" y="2984500"/>
          <p14:tracePt t="75987" x="3441700" y="2984500"/>
          <p14:tracePt t="75995" x="3475038" y="2984500"/>
          <p14:tracePt t="76009" x="3481388" y="2984500"/>
          <p14:tracePt t="76025" x="3487738" y="2984500"/>
          <p14:tracePt t="76091" x="3475038" y="2984500"/>
          <p14:tracePt t="76099" x="3435350" y="2978150"/>
          <p14:tracePt t="76108" x="3389313" y="2978150"/>
          <p14:tracePt t="76125" x="3330575" y="2978150"/>
          <p14:tracePt t="76141" x="3284538" y="2978150"/>
          <p14:tracePt t="76158" x="3265488" y="2978150"/>
          <p14:tracePt t="76299" x="3271838" y="2978150"/>
          <p14:tracePt t="76305" x="3298825" y="2978150"/>
          <p14:tracePt t="76308" x="3344863" y="2978150"/>
          <p14:tracePt t="76325" x="3395663" y="2978150"/>
          <p14:tracePt t="76341" x="3448050" y="2984500"/>
          <p14:tracePt t="76358" x="3500438" y="2990850"/>
          <p14:tracePt t="76375" x="3552825" y="2990850"/>
          <p14:tracePt t="76391" x="3598863" y="2990850"/>
          <p14:tracePt t="76408" x="3663950" y="2990850"/>
          <p14:tracePt t="76425" x="3722688" y="2990850"/>
          <p14:tracePt t="76441" x="3787775" y="2990850"/>
          <p14:tracePt t="76458" x="3846513" y="2971800"/>
          <p14:tracePt t="76475" x="3911600" y="2959100"/>
          <p14:tracePt t="76491" x="3932238" y="2938463"/>
          <p14:tracePt t="76508" x="3944938" y="2919413"/>
          <p14:tracePt t="76525" x="3944938" y="2887663"/>
          <p14:tracePt t="76541" x="3932238" y="2847975"/>
          <p14:tracePt t="76558" x="3892550" y="2808288"/>
          <p14:tracePt t="76575" x="3852863" y="2776538"/>
          <p14:tracePt t="76591" x="3833813" y="2749550"/>
          <p14:tracePt t="76608" x="3814763" y="2724150"/>
          <p14:tracePt t="76625" x="3775075" y="2703513"/>
          <p14:tracePt t="76641" x="3749675" y="2684463"/>
          <p14:tracePt t="76658" x="3703638" y="2671763"/>
          <p14:tracePt t="76675" x="3651250" y="2671763"/>
          <p14:tracePt t="76691" x="3527425" y="2671763"/>
          <p14:tracePt t="76708" x="3448050" y="2671763"/>
          <p14:tracePt t="76724" x="3376613" y="2671763"/>
          <p14:tracePt t="76741" x="3305175" y="2684463"/>
          <p14:tracePt t="76758" x="3246438" y="2703513"/>
          <p14:tracePt t="76775" x="3194050" y="2743200"/>
          <p14:tracePt t="76791" x="3160713" y="2782888"/>
          <p14:tracePt t="76808" x="3141663" y="2820988"/>
          <p14:tracePt t="76824" x="3141663" y="2841625"/>
          <p14:tracePt t="76841" x="3148013" y="2873375"/>
          <p14:tracePt t="76858" x="3187700" y="2913063"/>
          <p14:tracePt t="76874" x="3233738" y="2952750"/>
          <p14:tracePt t="76891" x="3317875" y="2978150"/>
          <p14:tracePt t="76908" x="3416300" y="2984500"/>
          <p14:tracePt t="76924" x="3527425" y="2990850"/>
          <p14:tracePt t="76941" x="3611563" y="2990850"/>
          <p14:tracePt t="76958" x="3657600" y="2984500"/>
          <p14:tracePt t="76974" x="3697288" y="2971800"/>
          <p14:tracePt t="76991" x="3709988" y="2965450"/>
          <p14:tracePt t="77051" x="3709988" y="2959100"/>
          <p14:tracePt t="77067" x="3697288" y="2959100"/>
          <p14:tracePt t="77075" x="3690938" y="2959100"/>
          <p14:tracePt t="77076" x="3670300" y="2959100"/>
          <p14:tracePt t="77091" x="3611563" y="2959100"/>
          <p14:tracePt t="77108" x="3565525" y="2959100"/>
          <p14:tracePt t="77124" x="3546475" y="2959100"/>
          <p14:tracePt t="77195" x="3565525" y="2965450"/>
          <p14:tracePt t="77203" x="3592513" y="2965450"/>
          <p14:tracePt t="77211" x="3617913" y="2965450"/>
          <p14:tracePt t="77219" x="3670300" y="2965450"/>
          <p14:tracePt t="77227" x="3762375" y="2971800"/>
          <p14:tracePt t="77241" x="3873500" y="2984500"/>
          <p14:tracePt t="77258" x="4022725" y="2984500"/>
          <p14:tracePt t="77274" x="4186238" y="2984500"/>
          <p14:tracePt t="77291" x="4427538" y="2990850"/>
          <p14:tracePt t="77308" x="4532313" y="2990850"/>
          <p14:tracePt t="77325" x="4597400" y="2990850"/>
          <p14:tracePt t="77341" x="4649788" y="2990850"/>
          <p14:tracePt t="77358" x="4683125" y="2990850"/>
          <p14:tracePt t="77374" x="4729163" y="2990850"/>
          <p14:tracePt t="77391" x="4760913" y="2990850"/>
          <p14:tracePt t="77408" x="4787900" y="2990850"/>
          <p14:tracePt t="77424" x="4800600" y="2990850"/>
          <p14:tracePt t="77659" x="4787900" y="2990850"/>
          <p14:tracePt t="77667" x="4775200" y="2990850"/>
          <p14:tracePt t="77675" x="4760913" y="2990850"/>
          <p14:tracePt t="77691" x="4741863" y="2990850"/>
          <p14:tracePt t="77691" x="4735513" y="2997200"/>
          <p14:tracePt t="77708" x="4729163" y="2997200"/>
          <p14:tracePt t="77763" x="4722813" y="2997200"/>
          <p14:tracePt t="78355" x="4702175" y="2997200"/>
          <p14:tracePt t="78363" x="4676775" y="3005138"/>
          <p14:tracePt t="78371" x="4649788" y="3005138"/>
          <p14:tracePt t="78379" x="4546600" y="3017838"/>
          <p14:tracePt t="78391" x="4427538" y="3024188"/>
          <p14:tracePt t="78407" x="4318000" y="3030538"/>
          <p14:tracePt t="78424" x="4179888" y="3030538"/>
          <p14:tracePt t="78440" x="4049713" y="3030538"/>
          <p14:tracePt t="78457" x="3898900" y="3017838"/>
          <p14:tracePt t="78474" x="3716338" y="2997200"/>
          <p14:tracePt t="78491" x="3527425" y="2997200"/>
          <p14:tracePt t="78507" x="3435350" y="2997200"/>
          <p14:tracePt t="78524" x="3357563" y="2997200"/>
          <p14:tracePt t="78540" x="3284538" y="2984500"/>
          <p14:tracePt t="78557" x="3200400" y="2959100"/>
          <p14:tracePt t="78574" x="3082925" y="2906713"/>
          <p14:tracePt t="78591" x="2952750" y="2900363"/>
          <p14:tracePt t="78607" x="2854325" y="2894013"/>
          <p14:tracePt t="78624" x="2789238" y="2887663"/>
          <p14:tracePt t="78640" x="2762250" y="2887663"/>
          <p14:tracePt t="78657" x="2730500" y="2887663"/>
          <p14:tracePt t="78674" x="2697163" y="2879725"/>
          <p14:tracePt t="78690" x="2554288" y="2860675"/>
          <p14:tracePt t="78707" x="2422525" y="2847975"/>
          <p14:tracePt t="78724" x="2298700" y="2841625"/>
          <p14:tracePt t="78740" x="2220913" y="2835275"/>
          <p14:tracePt t="78757" x="2141538" y="2827338"/>
          <p14:tracePt t="78774" x="2076450" y="2820988"/>
          <p14:tracePt t="78790" x="2024063" y="2814638"/>
          <p14:tracePt t="78807" x="1946275" y="2795588"/>
          <p14:tracePt t="78824" x="1868488" y="2795588"/>
          <p14:tracePt t="78840" x="1816100" y="2795588"/>
          <p14:tracePt t="78857" x="1789113" y="2795588"/>
          <p14:tracePt t="79059" x="1795463" y="2801938"/>
          <p14:tracePt t="79067" x="1816100" y="2808288"/>
          <p14:tracePt t="79075" x="1835150" y="2814638"/>
          <p14:tracePt t="79078" x="1854200" y="2820988"/>
          <p14:tracePt t="79090" x="1965325" y="2867025"/>
          <p14:tracePt t="79107" x="2193925" y="2932113"/>
          <p14:tracePt t="79124" x="2279650" y="2965450"/>
          <p14:tracePt t="79140" x="2325688" y="2978150"/>
          <p14:tracePt t="79157" x="2338388" y="2984500"/>
          <p14:tracePt t="79173" x="2338388" y="2990850"/>
          <p14:tracePt t="79211" x="2325688" y="2990850"/>
          <p14:tracePt t="79211" x="2319338" y="2984500"/>
          <p14:tracePt t="79224" x="2279650" y="2978150"/>
          <p14:tracePt t="79243" x="2239963" y="2978150"/>
          <p14:tracePt t="79257" x="2214563" y="2978150"/>
          <p14:tracePt t="79274" x="2187575" y="2978150"/>
          <p14:tracePt t="79290" x="2174875" y="2978150"/>
          <p14:tracePt t="79347" x="2181225" y="2978150"/>
          <p14:tracePt t="79355" x="2208213" y="2990850"/>
          <p14:tracePt t="79363" x="2298700" y="3030538"/>
          <p14:tracePt t="79373" x="2449513" y="3049588"/>
          <p14:tracePt t="79390" x="2606675" y="3063875"/>
          <p14:tracePt t="79407" x="2801938" y="3089275"/>
          <p14:tracePt t="79423" x="2984500" y="3101975"/>
          <p14:tracePt t="79440" x="3194050" y="3108325"/>
          <p14:tracePt t="79457" x="3344863" y="3128963"/>
          <p14:tracePt t="79473" x="3475038" y="3135313"/>
          <p14:tracePt t="79490" x="3573463" y="3135313"/>
          <p14:tracePt t="79507" x="3683000" y="3135313"/>
          <p14:tracePt t="79523" x="3709988" y="3135313"/>
          <p14:tracePt t="79540" x="3716338" y="3128963"/>
          <p14:tracePt t="79611" x="3729038" y="3128963"/>
          <p14:tracePt t="79619" x="3756025" y="3128963"/>
          <p14:tracePt t="79635" x="3781425" y="3128963"/>
          <p14:tracePt t="79640" x="3833813" y="3128963"/>
          <p14:tracePt t="79657" x="3892550" y="3128963"/>
          <p14:tracePt t="79673" x="3938588" y="3116263"/>
          <p14:tracePt t="79690" x="3963988" y="3108325"/>
          <p14:tracePt t="79787" x="3957638" y="3108325"/>
          <p14:tracePt t="79795" x="3932238" y="3101975"/>
          <p14:tracePt t="79803" x="3852863" y="3076575"/>
          <p14:tracePt t="79812" x="3808413" y="3070225"/>
          <p14:tracePt t="79823" x="3697288" y="3063875"/>
          <p14:tracePt t="79840" x="3611563" y="3055938"/>
          <p14:tracePt t="79857" x="3552825" y="3049588"/>
          <p14:tracePt t="79923" x="3573463" y="3049588"/>
          <p14:tracePt t="79931" x="3592513" y="3049588"/>
          <p14:tracePt t="79936" x="3611563" y="3049588"/>
          <p14:tracePt t="79940" x="3670300" y="3049588"/>
          <p14:tracePt t="79957" x="3768725" y="3049588"/>
          <p14:tracePt t="79973" x="3898900" y="3055938"/>
          <p14:tracePt t="79990" x="3984625" y="3055938"/>
          <p14:tracePt t="80007" x="4003675" y="3055938"/>
          <p14:tracePt t="80043" x="3997325" y="3055938"/>
          <p14:tracePt t="80051" x="3978275" y="3049588"/>
          <p14:tracePt t="80059" x="3879850" y="3036888"/>
          <p14:tracePt t="80073" x="3735388" y="3036888"/>
          <p14:tracePt t="80090" x="3586163" y="3036888"/>
          <p14:tracePt t="80107" x="3403600" y="3030538"/>
          <p14:tracePt t="80123" x="3370263" y="3030538"/>
          <p14:tracePt t="80179" x="3376613" y="3030538"/>
          <p14:tracePt t="80187" x="3441700" y="3030538"/>
          <p14:tracePt t="80200" x="3475038" y="3030538"/>
          <p14:tracePt t="80206" x="3565525" y="3030538"/>
          <p14:tracePt t="80223" x="3651250" y="3030538"/>
          <p14:tracePt t="80240" x="3729038" y="3030538"/>
          <p14:tracePt t="80256" x="3794125" y="3030538"/>
          <p14:tracePt t="80273" x="3808413" y="3030538"/>
          <p14:tracePt t="80315" x="3802063" y="3030538"/>
          <p14:tracePt t="80323" x="3781425" y="3030538"/>
          <p14:tracePt t="80331" x="3768725" y="3030538"/>
          <p14:tracePt t="80340" x="3741738" y="3030538"/>
          <p14:tracePt t="80357" x="3729038" y="3030538"/>
          <p14:tracePt t="80507" x="3716338" y="3030538"/>
          <p14:tracePt t="80515" x="3703638" y="3030538"/>
          <p14:tracePt t="80523" x="3690938" y="3030538"/>
          <p14:tracePt t="80530" x="3632200" y="3043238"/>
          <p14:tracePt t="80540" x="3552825" y="3043238"/>
          <p14:tracePt t="80556" x="3448050" y="3043238"/>
          <p14:tracePt t="80573" x="3351213" y="3043238"/>
          <p14:tracePt t="80590" x="3265488" y="3043238"/>
          <p14:tracePt t="80606" x="3160713" y="3043238"/>
          <p14:tracePt t="80623" x="3070225" y="3043238"/>
          <p14:tracePt t="80640" x="2959100" y="3043238"/>
          <p14:tracePt t="80656" x="2814638" y="3043238"/>
          <p14:tracePt t="80673" x="2671763" y="3030538"/>
          <p14:tracePt t="80690" x="2540000" y="3024188"/>
          <p14:tracePt t="80706" x="2416175" y="3030538"/>
          <p14:tracePt t="80723" x="2286000" y="3024188"/>
          <p14:tracePt t="80740" x="2273300" y="3011488"/>
          <p14:tracePt t="80756" x="2292350" y="2990850"/>
          <p14:tracePt t="80773" x="2344738" y="2959100"/>
          <p14:tracePt t="81003" x="2319338" y="2959100"/>
          <p14:tracePt t="81011" x="2286000" y="2959100"/>
          <p14:tracePt t="81019" x="2252663" y="2959100"/>
          <p14:tracePt t="81025" x="2181225" y="2959100"/>
          <p14:tracePt t="81040" x="2162175" y="2946400"/>
          <p14:tracePt t="81056" x="2103438" y="2946400"/>
          <p14:tracePt t="81073" x="1998663" y="2946400"/>
          <p14:tracePt t="81089" x="1965325" y="2952750"/>
          <p14:tracePt t="81106" x="1874838" y="2959100"/>
          <p14:tracePt t="81123" x="1692275" y="2959100"/>
          <p14:tracePt t="81139" x="1587500" y="2959100"/>
          <p14:tracePt t="81156" x="1489075" y="2959100"/>
          <p14:tracePt t="81173" x="1397000" y="2959100"/>
          <p14:tracePt t="81189" x="1338263" y="2959100"/>
          <p14:tracePt t="81206" x="1273175" y="2959100"/>
          <p14:tracePt t="81223" x="1214438" y="2952750"/>
          <p14:tracePt t="81240" x="1149350" y="2952750"/>
          <p14:tracePt t="81256" x="1071563" y="2952750"/>
          <p14:tracePt t="81273" x="998538" y="2952750"/>
          <p14:tracePt t="81289" x="920750" y="2952750"/>
          <p14:tracePt t="81306" x="889000" y="2952750"/>
          <p14:tracePt t="81323" x="868363" y="2952750"/>
          <p14:tracePt t="81379" x="862013" y="2952750"/>
          <p14:tracePt t="81387" x="855663" y="2952750"/>
          <p14:tracePt t="81388" x="842963" y="2959100"/>
          <p14:tracePt t="81397" x="836613" y="2959100"/>
          <p14:tracePt t="81406" x="822325" y="2965450"/>
          <p14:tracePt t="81423" x="822325" y="2971800"/>
          <p14:tracePt t="81491" x="830263" y="2971800"/>
          <p14:tracePt t="81499" x="836613" y="2971800"/>
          <p14:tracePt t="81507" x="836613" y="2978150"/>
          <p14:tracePt t="81515" x="842963" y="2978150"/>
          <p14:tracePt t="81523" x="874713" y="2978150"/>
          <p14:tracePt t="81539" x="954088" y="2984500"/>
          <p14:tracePt t="81556" x="1065213" y="2997200"/>
          <p14:tracePt t="81573" x="1195388" y="3005138"/>
          <p14:tracePt t="81589" x="1312863" y="3011488"/>
          <p14:tracePt t="81606" x="1411288" y="3011488"/>
          <p14:tracePt t="81623" x="1455738" y="3011488"/>
          <p14:tracePt t="81639" x="1470025" y="3011488"/>
          <p14:tracePt t="81843" x="1476375" y="3011488"/>
          <p14:tracePt t="81851" x="1489075" y="3005138"/>
          <p14:tracePt t="81859" x="1495425" y="3005138"/>
          <p14:tracePt t="81867" x="1508125" y="3005138"/>
          <p14:tracePt t="81873" x="1541463" y="3005138"/>
          <p14:tracePt t="81889" x="1600200" y="3005138"/>
          <p14:tracePt t="81906" x="1665288" y="3005138"/>
          <p14:tracePt t="81923" x="1795463" y="3005138"/>
          <p14:tracePt t="81939" x="1881188" y="2997200"/>
          <p14:tracePt t="81956" x="1939925" y="2997200"/>
          <p14:tracePt t="81972" x="1979613" y="2997200"/>
          <p14:tracePt t="81989" x="1998663" y="2997200"/>
          <p14:tracePt t="82006" x="2005013" y="2997200"/>
          <p14:tracePt t="82022" x="2011363" y="2997200"/>
          <p14:tracePt t="82039" x="2017713" y="2997200"/>
          <p14:tracePt t="82056" x="2024063" y="2997200"/>
          <p14:tracePt t="82072" x="2038350" y="2997200"/>
          <p14:tracePt t="82089" x="2044700" y="2997200"/>
          <p14:tracePt t="82106" x="2076450" y="2997200"/>
          <p14:tracePt t="82122" x="2155825" y="2997200"/>
          <p14:tracePt t="82139" x="2233613" y="2997200"/>
          <p14:tracePt t="82156" x="2311400" y="2997200"/>
          <p14:tracePt t="82172" x="2370138" y="2997200"/>
          <p14:tracePt t="82189" x="2397125" y="2997200"/>
          <p14:tracePt t="82635" x="2416175" y="2997200"/>
          <p14:tracePt t="82643" x="2436813" y="2997200"/>
          <p14:tracePt t="82651" x="2462213" y="2997200"/>
          <p14:tracePt t="82659" x="2489200" y="2997200"/>
          <p14:tracePt t="82667" x="2527300" y="2990850"/>
          <p14:tracePt t="82675" x="2579688" y="2990850"/>
          <p14:tracePt t="82689" x="2659063" y="2984500"/>
          <p14:tracePt t="82705" x="2736850" y="2984500"/>
          <p14:tracePt t="82722" x="2801938" y="2984500"/>
          <p14:tracePt t="82739" x="2873375" y="2978150"/>
          <p14:tracePt t="82756" x="2919413" y="2978150"/>
          <p14:tracePt t="82772" x="2984500" y="2978150"/>
          <p14:tracePt t="82789" x="3043238" y="2978150"/>
          <p14:tracePt t="82805" x="3089275" y="2971800"/>
          <p14:tracePt t="83059" x="3101975" y="2971800"/>
          <p14:tracePt t="83067" x="3116263" y="2971800"/>
          <p14:tracePt t="83075" x="3135313" y="2971800"/>
          <p14:tracePt t="83083" x="3160713" y="2971800"/>
          <p14:tracePt t="83091" x="3213100" y="2971800"/>
          <p14:tracePt t="83105" x="3292475" y="2971800"/>
          <p14:tracePt t="83122" x="3395663" y="2971800"/>
          <p14:tracePt t="83139" x="3487738" y="2971800"/>
          <p14:tracePt t="83155" x="3521075" y="2971800"/>
          <p14:tracePt t="83172" x="3527425" y="2971800"/>
          <p14:tracePt t="83643" x="3533775" y="2971800"/>
          <p14:tracePt t="83651" x="3546475" y="2971800"/>
          <p14:tracePt t="83659" x="3565525" y="2971800"/>
          <p14:tracePt t="83666" x="3586163" y="2971800"/>
          <p14:tracePt t="83672" x="3638550" y="2965450"/>
          <p14:tracePt t="83688" x="3670300" y="2959100"/>
          <p14:tracePt t="83705" x="3703638" y="2959100"/>
          <p14:tracePt t="83722" x="3735388" y="2959100"/>
          <p14:tracePt t="83738" x="3802063" y="2959100"/>
          <p14:tracePt t="83755" x="3860800" y="2959100"/>
          <p14:tracePt t="83772" x="3932238" y="2959100"/>
          <p14:tracePt t="83788" x="4010025" y="2959100"/>
          <p14:tracePt t="83805" x="4075113" y="2959100"/>
          <p14:tracePt t="83822" x="4140200" y="2959100"/>
          <p14:tracePt t="83838" x="4198938" y="2952750"/>
          <p14:tracePt t="83855" x="4265613" y="2952750"/>
          <p14:tracePt t="83872" x="4343400" y="2952750"/>
          <p14:tracePt t="83888" x="4414838" y="2952750"/>
          <p14:tracePt t="83905" x="4487863" y="2952750"/>
          <p14:tracePt t="83922" x="4552950" y="2952750"/>
          <p14:tracePt t="83938" x="4611688" y="2952750"/>
          <p14:tracePt t="83955" x="4624388" y="2946400"/>
          <p14:tracePt t="84059" x="4637088" y="2946400"/>
          <p14:tracePt t="84067" x="4643438" y="2946400"/>
          <p14:tracePt t="84075" x="4664075" y="2946400"/>
          <p14:tracePt t="84083" x="4683125" y="2946400"/>
          <p14:tracePt t="84091" x="4729163" y="2946400"/>
          <p14:tracePt t="84105" x="4754563" y="2946400"/>
          <p14:tracePt t="84122" x="4760913" y="2946400"/>
          <p14:tracePt t="84692" x="4754563" y="2946400"/>
          <p14:tracePt t="84900" x="4748213" y="2946400"/>
          <p14:tracePt t="84908" x="4741863" y="2946400"/>
          <p14:tracePt t="84923" x="4735513" y="2946400"/>
          <p14:tracePt t="84923" x="4702175" y="2952750"/>
          <p14:tracePt t="84939" x="4670425" y="2952750"/>
          <p14:tracePt t="84956" x="4611688" y="2959100"/>
          <p14:tracePt t="84972" x="4591050" y="2959100"/>
          <p14:tracePt t="84989" x="4584700" y="2959100"/>
          <p14:tracePt t="85060" x="4591050" y="2959100"/>
          <p14:tracePt t="85068" x="4611688" y="2959100"/>
          <p14:tracePt t="85076" x="4637088" y="2959100"/>
          <p14:tracePt t="85084" x="4664075" y="2971800"/>
          <p14:tracePt t="85089" x="4754563" y="2997200"/>
          <p14:tracePt t="85105" x="4865688" y="3024188"/>
          <p14:tracePt t="85122" x="4911725" y="3036888"/>
          <p14:tracePt t="85139" x="4951413" y="3024188"/>
          <p14:tracePt t="85156" x="4970463" y="2990850"/>
          <p14:tracePt t="85172" x="4989513" y="2978150"/>
          <p14:tracePt t="85324" x="4983163" y="2984500"/>
          <p14:tracePt t="85332" x="4976813" y="2997200"/>
          <p14:tracePt t="85340" x="4976813" y="3005138"/>
          <p14:tracePt t="85348" x="4976813" y="3011488"/>
          <p14:tracePt t="85355" x="4976813" y="3024188"/>
          <p14:tracePt t="85452" x="4976813" y="3030538"/>
          <p14:tracePt t="85460" x="4983163" y="3030538"/>
          <p14:tracePt t="85472" x="4995863" y="3030538"/>
          <p14:tracePt t="85476" x="5035550" y="3030538"/>
          <p14:tracePt t="85489" x="5081588" y="3030538"/>
          <p14:tracePt t="85505" x="5133975" y="3030538"/>
          <p14:tracePt t="85522" x="5186363" y="3030538"/>
          <p14:tracePt t="85539" x="5224463" y="3030538"/>
          <p14:tracePt t="85555" x="5238750" y="3030538"/>
          <p14:tracePt t="85572" x="5251450" y="3024188"/>
          <p14:tracePt t="85589" x="5264150" y="3017838"/>
          <p14:tracePt t="85605" x="5270500" y="3011488"/>
          <p14:tracePt t="85622" x="5291138" y="2984500"/>
          <p14:tracePt t="85639" x="5303838" y="2971800"/>
          <p14:tracePt t="85655" x="5316538" y="2959100"/>
          <p14:tracePt t="85672" x="5322888" y="2932113"/>
          <p14:tracePt t="85689" x="5322888" y="2919413"/>
          <p14:tracePt t="85705" x="5316538" y="2900363"/>
          <p14:tracePt t="85722" x="5303838" y="2873375"/>
          <p14:tracePt t="85739" x="5291138" y="2847975"/>
          <p14:tracePt t="85755" x="5270500" y="2820988"/>
          <p14:tracePt t="85772" x="5257800" y="2808288"/>
          <p14:tracePt t="85789" x="5238750" y="2795588"/>
          <p14:tracePt t="85805" x="5205413" y="2776538"/>
          <p14:tracePt t="85822" x="5186363" y="2762250"/>
          <p14:tracePt t="85839" x="5159375" y="2755900"/>
          <p14:tracePt t="85855" x="5146675" y="2749550"/>
          <p14:tracePt t="85872" x="5121275" y="2736850"/>
          <p14:tracePt t="85889" x="5087938" y="2730500"/>
          <p14:tracePt t="85905" x="5048250" y="2724150"/>
          <p14:tracePt t="85922" x="4995863" y="2724150"/>
          <p14:tracePt t="85939" x="4964113" y="2724150"/>
          <p14:tracePt t="85955" x="4930775" y="2724150"/>
          <p14:tracePt t="85972" x="4911725" y="2730500"/>
          <p14:tracePt t="85988" x="4892675" y="2749550"/>
          <p14:tracePt t="86005" x="4872038" y="2762250"/>
          <p14:tracePt t="86022" x="4859338" y="2776538"/>
          <p14:tracePt t="86038" x="4852988" y="2789238"/>
          <p14:tracePt t="86055" x="4846638" y="2795588"/>
          <p14:tracePt t="86072" x="4840288" y="2808288"/>
          <p14:tracePt t="86088" x="4840288" y="2835275"/>
          <p14:tracePt t="86105" x="4840288" y="2854325"/>
          <p14:tracePt t="86122" x="4840288" y="2879725"/>
          <p14:tracePt t="86138" x="4840288" y="2900363"/>
          <p14:tracePt t="86155" x="4833938" y="2932113"/>
          <p14:tracePt t="86172" x="4852988" y="2959100"/>
          <p14:tracePt t="86188" x="4878388" y="2978150"/>
          <p14:tracePt t="86205" x="4899025" y="3005138"/>
          <p14:tracePt t="86222" x="4930775" y="3017838"/>
          <p14:tracePt t="86238" x="4983163" y="3036888"/>
          <p14:tracePt t="86255" x="5022850" y="3036888"/>
          <p14:tracePt t="86272" x="5062538" y="3036888"/>
          <p14:tracePt t="86288" x="5100638" y="3036888"/>
          <p14:tracePt t="86305" x="5127625" y="3036888"/>
          <p14:tracePt t="86322" x="5153025" y="3036888"/>
          <p14:tracePt t="86338" x="5165725" y="3036888"/>
          <p14:tracePt t="86355" x="5173663" y="3036888"/>
          <p14:tracePt t="86886" x="5165725" y="3036888"/>
          <p14:tracePt t="86908" x="5159375" y="3036888"/>
          <p14:tracePt t="86921" x="5159375" y="3024188"/>
          <p14:tracePt t="86924" x="5159375" y="3017838"/>
          <p14:tracePt t="86932" x="5140325" y="3011488"/>
          <p14:tracePt t="86938" x="5133975" y="2997200"/>
          <p14:tracePt t="86955" x="5127625" y="2990850"/>
          <p14:tracePt t="86971" x="5106988" y="2978150"/>
          <p14:tracePt t="86988" x="5094288" y="2978150"/>
          <p14:tracePt t="87005" x="5081588" y="2978150"/>
          <p14:tracePt t="87021" x="5062538" y="2978150"/>
          <p14:tracePt t="87038" x="5041900" y="2978150"/>
          <p14:tracePt t="87055" x="5010150" y="2990850"/>
          <p14:tracePt t="87071" x="4983163" y="3005138"/>
          <p14:tracePt t="87088" x="4970463" y="3005138"/>
          <p14:tracePt t="87105" x="4945063" y="3024188"/>
          <p14:tracePt t="87121" x="4937125" y="3036888"/>
          <p14:tracePt t="87138" x="4930775" y="3036888"/>
          <p14:tracePt t="87220" x="4930775" y="3030538"/>
          <p14:tracePt t="87228" x="4930775" y="3024188"/>
          <p14:tracePt t="87244" x="4930775" y="3017838"/>
          <p14:tracePt t="87252" x="4937125" y="3011488"/>
          <p14:tracePt t="87260" x="4957763" y="2990850"/>
          <p14:tracePt t="87272" x="4970463" y="2978150"/>
          <p14:tracePt t="87288" x="4970463" y="2971800"/>
          <p14:tracePt t="87305" x="4970463" y="2965450"/>
          <p14:tracePt t="87372" x="4970463" y="2959100"/>
          <p14:tracePt t="87388" x="4970463" y="2952750"/>
          <p14:tracePt t="87395" x="4970463" y="2938463"/>
          <p14:tracePt t="87405" x="4970463" y="2919413"/>
          <p14:tracePt t="87421" x="4976813" y="2894013"/>
          <p14:tracePt t="87438" x="4983163" y="2860675"/>
          <p14:tracePt t="87455" x="4983163" y="2835275"/>
          <p14:tracePt t="87471" x="4983163" y="2808288"/>
          <p14:tracePt t="87488" x="4976813" y="2782888"/>
          <p14:tracePt t="87505" x="4970463" y="2768600"/>
          <p14:tracePt t="87521" x="4970463" y="2762250"/>
          <p14:tracePt t="87538" x="4957763" y="2755900"/>
          <p14:tracePt t="87572" x="4957763" y="2749550"/>
          <p14:tracePt t="87572" x="4957763" y="2743200"/>
          <p14:tracePt t="87628" x="4957763" y="2736850"/>
          <p14:tracePt t="87668" x="4964113" y="2730500"/>
          <p14:tracePt t="87692" x="4970463" y="2724150"/>
          <p14:tracePt t="87692" x="4970463" y="2717800"/>
          <p14:tracePt t="87705" x="4983163" y="2703513"/>
          <p14:tracePt t="87721" x="4989513" y="2697163"/>
          <p14:tracePt t="87738" x="4989513" y="2684463"/>
          <p14:tracePt t="88172" x="4995863" y="2684463"/>
          <p14:tracePt t="88180" x="5003800" y="2684463"/>
          <p14:tracePt t="88189" x="5016500" y="2684463"/>
          <p14:tracePt t="88189" x="5022850" y="2684463"/>
          <p14:tracePt t="88204" x="5035550" y="2684463"/>
          <p14:tracePt t="88221" x="5041900" y="2684463"/>
          <p14:tracePt t="88268" x="5041900" y="2690813"/>
          <p14:tracePt t="88299" x="5035550" y="2697163"/>
          <p14:tracePt t="88316" x="5035550" y="2703513"/>
          <p14:tracePt t="88331" x="5035550" y="2717800"/>
          <p14:tracePt t="88340" x="5029200" y="2724150"/>
          <p14:tracePt t="88347" x="5022850" y="2749550"/>
          <p14:tracePt t="88372" x="5016500" y="2762250"/>
          <p14:tracePt t="88372" x="5010150" y="2795588"/>
          <p14:tracePt t="88388" x="5003800" y="2801938"/>
          <p14:tracePt t="88404" x="5003800" y="2814638"/>
          <p14:tracePt t="88421" x="5003800" y="2820988"/>
          <p14:tracePt t="88438" x="5003800" y="2835275"/>
          <p14:tracePt t="88454" x="5010150" y="2847975"/>
          <p14:tracePt t="88471" x="5003800" y="2867025"/>
          <p14:tracePt t="88488" x="5003800" y="2879725"/>
          <p14:tracePt t="88504" x="5010150" y="2894013"/>
          <p14:tracePt t="88521" x="5022850" y="2906713"/>
          <p14:tracePt t="88537" x="5035550" y="2919413"/>
          <p14:tracePt t="88554" x="5062538" y="2925763"/>
          <p14:tracePt t="88571" x="5100638" y="2932113"/>
          <p14:tracePt t="88588" x="5140325" y="2932113"/>
          <p14:tracePt t="88604" x="5180013" y="2938463"/>
          <p14:tracePt t="88621" x="5224463" y="2938463"/>
          <p14:tracePt t="88637" x="5270500" y="2938463"/>
          <p14:tracePt t="88654" x="5291138" y="2938463"/>
          <p14:tracePt t="88671" x="5297488" y="2938463"/>
          <p14:tracePt t="88688" x="5303838" y="2938463"/>
          <p14:tracePt t="88723" x="5310188" y="2938463"/>
          <p14:tracePt t="88731" x="5322888" y="2919413"/>
          <p14:tracePt t="88740" x="5329238" y="2913063"/>
          <p14:tracePt t="88754" x="5349875" y="2894013"/>
          <p14:tracePt t="88771" x="5368925" y="2860675"/>
          <p14:tracePt t="88788" x="5381625" y="2847975"/>
          <p14:tracePt t="88804" x="5381625" y="2835275"/>
          <p14:tracePt t="88821" x="5381625" y="2814638"/>
          <p14:tracePt t="88837" x="5375275" y="2795588"/>
          <p14:tracePt t="88854" x="5362575" y="2776538"/>
          <p14:tracePt t="88871" x="5349875" y="2755900"/>
          <p14:tracePt t="88887" x="5335588" y="2743200"/>
          <p14:tracePt t="88904" x="5322888" y="2730500"/>
          <p14:tracePt t="88921" x="5310188" y="2724150"/>
          <p14:tracePt t="88937" x="5291138" y="2717800"/>
          <p14:tracePt t="88954" x="5264150" y="2717800"/>
          <p14:tracePt t="88971" x="5232400" y="2709863"/>
          <p14:tracePt t="88971" x="5211763" y="2709863"/>
          <p14:tracePt t="88987" x="5173663" y="2709863"/>
          <p14:tracePt t="89004" x="5121275" y="2709863"/>
          <p14:tracePt t="89021" x="5075238" y="2709863"/>
          <p14:tracePt t="89037" x="5029200" y="2709863"/>
          <p14:tracePt t="89054" x="5010150" y="2709863"/>
          <p14:tracePt t="89071" x="4989513" y="2717800"/>
          <p14:tracePt t="89087" x="4983163" y="2724150"/>
          <p14:tracePt t="89104" x="4964113" y="2736850"/>
          <p14:tracePt t="89121" x="4951413" y="2755900"/>
          <p14:tracePt t="89137" x="4930775" y="2776538"/>
          <p14:tracePt t="89154" x="4918075" y="2801938"/>
          <p14:tracePt t="89171" x="4905375" y="2835275"/>
          <p14:tracePt t="89187" x="4884738" y="2894013"/>
          <p14:tracePt t="89204" x="4884738" y="2932113"/>
          <p14:tracePt t="89221" x="4884738" y="2952750"/>
          <p14:tracePt t="89237" x="4899025" y="2971800"/>
          <p14:tracePt t="89254" x="4918075" y="2978150"/>
          <p14:tracePt t="89270" x="4945063" y="2984500"/>
          <p14:tracePt t="89287" x="4964113" y="2984500"/>
          <p14:tracePt t="89304" x="4983163" y="2984500"/>
          <p14:tracePt t="89321" x="5003800" y="2984500"/>
          <p14:tracePt t="89337" x="5016500" y="2984500"/>
          <p14:tracePt t="89354" x="5029200" y="2978150"/>
          <p14:tracePt t="91387" x="5022850" y="2978150"/>
          <p14:tracePt t="91851" x="5029200" y="2971800"/>
          <p14:tracePt t="91860" x="5041900" y="2971800"/>
          <p14:tracePt t="91875" x="5054600" y="2971800"/>
          <p14:tracePt t="91886" x="5075238" y="2971800"/>
          <p14:tracePt t="91887" x="5106988" y="2971800"/>
          <p14:tracePt t="91903" x="5146675" y="2971800"/>
          <p14:tracePt t="91920" x="5199063" y="2971800"/>
          <p14:tracePt t="91937" x="5251450" y="2971800"/>
          <p14:tracePt t="91953" x="5329238" y="2971800"/>
          <p14:tracePt t="91969" x="5408613" y="2971800"/>
          <p14:tracePt t="91986" x="5499100" y="2971800"/>
          <p14:tracePt t="92003" x="5622925" y="2971800"/>
          <p14:tracePt t="92020" x="5689600" y="2971800"/>
          <p14:tracePt t="92036" x="5727700" y="2965450"/>
          <p14:tracePt t="92053" x="5748338" y="2965450"/>
          <p14:tracePt t="92069" x="5767388" y="2952750"/>
          <p14:tracePt t="92086" x="5773738" y="2946400"/>
          <p14:tracePt t="92103" x="5780088" y="2938463"/>
          <p14:tracePt t="92119" x="5792788" y="2932113"/>
          <p14:tracePt t="92136" x="5799138" y="2925763"/>
          <p14:tracePt t="92153" x="5799138" y="2919413"/>
          <p14:tracePt t="92169" x="5807075" y="2906713"/>
          <p14:tracePt t="92186" x="5799138" y="2900363"/>
          <p14:tracePt t="92203" x="5792788" y="2887663"/>
          <p14:tracePt t="92219" x="5786438" y="2887663"/>
          <p14:tracePt t="92236" x="5773738" y="2887663"/>
          <p14:tracePt t="92253" x="5761038" y="2879725"/>
          <p14:tracePt t="92269" x="5748338" y="2879725"/>
          <p14:tracePt t="92286" x="5740400" y="2879725"/>
          <p14:tracePt t="92323" x="5734050" y="2879725"/>
          <p14:tracePt t="92747" x="5727700" y="2879725"/>
          <p14:tracePt t="92755" x="5715000" y="2879725"/>
          <p14:tracePt t="92763" x="5702300" y="2879725"/>
          <p14:tracePt t="92771" x="5649913" y="2879725"/>
          <p14:tracePt t="92786" x="5584825" y="2879725"/>
          <p14:tracePt t="92802" x="5505450" y="2887663"/>
          <p14:tracePt t="92802" x="5453063" y="2887663"/>
          <p14:tracePt t="92819" x="5349875" y="2894013"/>
          <p14:tracePt t="92836" x="5205413" y="2894013"/>
          <p14:tracePt t="92852" x="5075238" y="2894013"/>
          <p14:tracePt t="92869" x="4930775" y="2900363"/>
          <p14:tracePt t="92886" x="4800600" y="2900363"/>
          <p14:tracePt t="92902" x="4695825" y="2906713"/>
          <p14:tracePt t="92919" x="4605338" y="2906713"/>
          <p14:tracePt t="92936" x="4538663" y="2913063"/>
          <p14:tracePt t="92952" x="4454525" y="2919413"/>
          <p14:tracePt t="92969" x="4330700" y="2919413"/>
          <p14:tracePt t="92986" x="4173538" y="2925763"/>
          <p14:tracePt t="93002" x="4062413" y="2925763"/>
          <p14:tracePt t="93019" x="3860800" y="2925763"/>
          <p14:tracePt t="93036" x="3722688" y="2932113"/>
          <p14:tracePt t="93052" x="3565525" y="2946400"/>
          <p14:tracePt t="93069" x="3403600" y="2959100"/>
          <p14:tracePt t="93086" x="3284538" y="2984500"/>
          <p14:tracePt t="93102" x="3175000" y="2997200"/>
          <p14:tracePt t="93119" x="3108325" y="2997200"/>
          <p14:tracePt t="93136" x="3036888" y="2997200"/>
          <p14:tracePt t="93152" x="2965450" y="3005138"/>
          <p14:tracePt t="93169" x="2873375" y="3024188"/>
          <p14:tracePt t="93186" x="2808288" y="3024188"/>
          <p14:tracePt t="93202" x="2730500" y="3030538"/>
          <p14:tracePt t="93219" x="2598738" y="3030538"/>
          <p14:tracePt t="93236" x="2495550" y="3030538"/>
          <p14:tracePt t="93252" x="2409825" y="3030538"/>
          <p14:tracePt t="93269" x="2305050" y="3030538"/>
          <p14:tracePt t="93286" x="2214563" y="3030538"/>
          <p14:tracePt t="93302" x="2109788" y="3030538"/>
          <p14:tracePt t="93319" x="2024063" y="3030538"/>
          <p14:tracePt t="93336" x="1920875" y="3030538"/>
          <p14:tracePt t="93352" x="1816100" y="3036888"/>
          <p14:tracePt t="93369" x="1711325" y="3036888"/>
          <p14:tracePt t="93386" x="1600200" y="3036888"/>
          <p14:tracePt t="93402" x="1495425" y="3036888"/>
          <p14:tracePt t="93419" x="1358900" y="3036888"/>
          <p14:tracePt t="93436" x="1287463" y="3036888"/>
          <p14:tracePt t="93452" x="1235075" y="3036888"/>
          <p14:tracePt t="93469" x="1195388" y="3043238"/>
          <p14:tracePt t="93485" x="1149350" y="3043238"/>
          <p14:tracePt t="93502" x="1090613" y="3043238"/>
          <p14:tracePt t="93519" x="1019175" y="3036888"/>
          <p14:tracePt t="93536" x="960438" y="3036888"/>
          <p14:tracePt t="93552" x="901700" y="3030538"/>
          <p14:tracePt t="93569" x="868363" y="3017838"/>
          <p14:tracePt t="93585" x="842963" y="3011488"/>
          <p14:tracePt t="93602" x="830263" y="3005138"/>
          <p14:tracePt t="93675" x="836613" y="3005138"/>
          <p14:tracePt t="93683" x="862013" y="3005138"/>
          <p14:tracePt t="93691" x="881063" y="3005138"/>
          <p14:tracePt t="93702" x="901700" y="3005138"/>
          <p14:tracePt t="93702" x="966788" y="3005138"/>
          <p14:tracePt t="93719" x="1084263" y="2997200"/>
          <p14:tracePt t="93735" x="1260475" y="2997200"/>
          <p14:tracePt t="93752" x="1443038" y="2997200"/>
          <p14:tracePt t="93769" x="1633538" y="2997200"/>
          <p14:tracePt t="93785" x="1881188" y="2997200"/>
          <p14:tracePt t="93802" x="2097088" y="2997200"/>
          <p14:tracePt t="93819" x="2292350" y="2997200"/>
          <p14:tracePt t="93835" x="2363788" y="2997200"/>
          <p14:tracePt t="93852" x="2370138" y="2997200"/>
          <p14:tracePt t="94035" x="2397125" y="2997200"/>
          <p14:tracePt t="94043" x="2422525" y="2997200"/>
          <p14:tracePt t="94052" x="2468563" y="2997200"/>
          <p14:tracePt t="94059" x="2554288" y="2997200"/>
          <p14:tracePt t="94069" x="2625725" y="2997200"/>
          <p14:tracePt t="94085" x="2703513" y="2997200"/>
          <p14:tracePt t="94102" x="2776538" y="2997200"/>
          <p14:tracePt t="94119" x="2827338" y="2997200"/>
          <p14:tracePt t="94135" x="2887663" y="2997200"/>
          <p14:tracePt t="94152" x="2913063" y="2990850"/>
          <p14:tracePt t="94169" x="2919413" y="2990850"/>
          <p14:tracePt t="94259" x="2932113" y="2990850"/>
          <p14:tracePt t="94267" x="2971800" y="2984500"/>
          <p14:tracePt t="94275" x="3005138" y="2984500"/>
          <p14:tracePt t="94283" x="3063875" y="2984500"/>
          <p14:tracePt t="94291" x="3167063" y="2984500"/>
          <p14:tracePt t="94302" x="3311525" y="2984500"/>
          <p14:tracePt t="94319" x="3429000" y="2984500"/>
          <p14:tracePt t="94335" x="3559175" y="2984500"/>
          <p14:tracePt t="94352" x="3683000" y="2984500"/>
          <p14:tracePt t="94369" x="3781425" y="2984500"/>
          <p14:tracePt t="94385" x="3873500" y="2984500"/>
          <p14:tracePt t="94402" x="3944938" y="2984500"/>
          <p14:tracePt t="94418" x="4030663" y="2984500"/>
          <p14:tracePt t="94435" x="4056063" y="2984500"/>
          <p14:tracePt t="94452" x="4062413" y="2984500"/>
          <p14:tracePt t="94499" x="4068763" y="2984500"/>
          <p14:tracePt t="94507" x="4075113" y="2984500"/>
          <p14:tracePt t="94515" x="4089400" y="2984500"/>
          <p14:tracePt t="94523" x="4121150" y="2984500"/>
          <p14:tracePt t="94535" x="4186238" y="2984500"/>
          <p14:tracePt t="94552" x="4251325" y="2984500"/>
          <p14:tracePt t="94569" x="4343400" y="2984500"/>
          <p14:tracePt t="94585" x="4448175" y="2984500"/>
          <p14:tracePt t="94602" x="4559300" y="2984500"/>
          <p14:tracePt t="94618" x="4664075" y="2984500"/>
          <p14:tracePt t="94618" x="4708525" y="2984500"/>
          <p14:tracePt t="94635" x="4813300" y="2984500"/>
          <p14:tracePt t="94652" x="4911725" y="2984500"/>
          <p14:tracePt t="94668" x="5016500" y="2984500"/>
          <p14:tracePt t="94685" x="5113338" y="2984500"/>
          <p14:tracePt t="94702" x="5180013" y="2984500"/>
          <p14:tracePt t="94718" x="5224463" y="2984500"/>
          <p14:tracePt t="94735" x="5251450" y="2984500"/>
          <p14:tracePt t="94752" x="5264150" y="2984500"/>
          <p14:tracePt t="94859" x="5251450" y="2984500"/>
          <p14:tracePt t="94867" x="5238750" y="2984500"/>
          <p14:tracePt t="94875" x="5211763" y="2984500"/>
          <p14:tracePt t="94883" x="5165725" y="2984500"/>
          <p14:tracePt t="94886" x="5075238" y="2984500"/>
          <p14:tracePt t="94902" x="4945063" y="2984500"/>
          <p14:tracePt t="94918" x="4767263" y="2965450"/>
          <p14:tracePt t="94935" x="4578350" y="2965450"/>
          <p14:tracePt t="94952" x="4421188" y="2965450"/>
          <p14:tracePt t="94968" x="4291013" y="2965450"/>
          <p14:tracePt t="94985" x="4160838" y="2959100"/>
          <p14:tracePt t="95002" x="4056063" y="2959100"/>
          <p14:tracePt t="95018" x="3970338" y="2959100"/>
          <p14:tracePt t="95035" x="3846513" y="2959100"/>
          <p14:tracePt t="95052" x="3768725" y="2959100"/>
          <p14:tracePt t="95069" x="3683000" y="2959100"/>
          <p14:tracePt t="95085" x="3617913" y="2971800"/>
          <p14:tracePt t="95102" x="3586163" y="2978150"/>
          <p14:tracePt t="95118" x="3573463" y="2984500"/>
          <p14:tracePt t="95203" x="3579813" y="2984500"/>
          <p14:tracePt t="95211" x="3598863" y="2984500"/>
          <p14:tracePt t="95219" x="3624263" y="2984500"/>
          <p14:tracePt t="95219" x="3670300" y="2984500"/>
          <p14:tracePt t="95235" x="3833813" y="2984500"/>
          <p14:tracePt t="95252" x="4016375" y="2984500"/>
          <p14:tracePt t="95268" x="4198938" y="2984500"/>
          <p14:tracePt t="95285" x="4389438" y="2984500"/>
          <p14:tracePt t="95301" x="4565650" y="2984500"/>
          <p14:tracePt t="95318" x="4683125" y="2984500"/>
          <p14:tracePt t="95335" x="4787900" y="2984500"/>
          <p14:tracePt t="95352" x="4859338" y="2984500"/>
          <p14:tracePt t="95368" x="4930775" y="2984500"/>
          <p14:tracePt t="95385" x="4976813" y="2984500"/>
          <p14:tracePt t="95401" x="5003800" y="2984500"/>
          <p14:tracePt t="96443" x="5010150" y="2984500"/>
          <p14:tracePt t="96451" x="5022850" y="2984500"/>
          <p14:tracePt t="96459" x="5029200" y="2984500"/>
          <p14:tracePt t="96467" x="5035550" y="2984500"/>
          <p14:tracePt t="96470" x="5062538" y="2984500"/>
          <p14:tracePt t="96485" x="5068888" y="2984500"/>
          <p14:tracePt t="96501" x="5081588" y="2984500"/>
          <p14:tracePt t="96518" x="5087938" y="2984500"/>
          <p14:tracePt t="96534" x="5106988" y="2978150"/>
          <p14:tracePt t="96551" x="5127625" y="2978150"/>
          <p14:tracePt t="96568" x="5159375" y="2965450"/>
          <p14:tracePt t="96584" x="5180013" y="2965450"/>
          <p14:tracePt t="96601" x="5186363" y="2965450"/>
          <p14:tracePt t="96618" x="5199063" y="2965450"/>
          <p14:tracePt t="96634" x="5218113" y="2959100"/>
          <p14:tracePt t="96651" x="5232400" y="2952750"/>
          <p14:tracePt t="96668" x="5251450" y="2938463"/>
          <p14:tracePt t="96684" x="5283200" y="2919413"/>
          <p14:tracePt t="96701" x="5303838" y="2894013"/>
          <p14:tracePt t="96718" x="5322888" y="2867025"/>
          <p14:tracePt t="96734" x="5322888" y="2835275"/>
          <p14:tracePt t="96751" x="5322888" y="2814638"/>
          <p14:tracePt t="96768" x="5316538" y="2795588"/>
          <p14:tracePt t="96784" x="5303838" y="2782888"/>
          <p14:tracePt t="96801" x="5270500" y="2762250"/>
          <p14:tracePt t="96818" x="5238750" y="2736850"/>
          <p14:tracePt t="96834" x="5192713" y="2717800"/>
          <p14:tracePt t="96851" x="5153025" y="2709863"/>
          <p14:tracePt t="96868" x="5127625" y="2703513"/>
          <p14:tracePt t="96884" x="5100638" y="2703513"/>
          <p14:tracePt t="96901" x="5087938" y="2703513"/>
          <p14:tracePt t="96917" x="5075238" y="2703513"/>
          <p14:tracePt t="96934" x="5035550" y="2709863"/>
          <p14:tracePt t="96951" x="4983163" y="2730500"/>
          <p14:tracePt t="96968" x="4937125" y="2730500"/>
          <p14:tracePt t="96984" x="4905375" y="2749550"/>
          <p14:tracePt t="97001" x="4884738" y="2768600"/>
          <p14:tracePt t="97017" x="4865688" y="2782888"/>
          <p14:tracePt t="97034" x="4859338" y="2808288"/>
          <p14:tracePt t="97051" x="4859338" y="2841625"/>
          <p14:tracePt t="97067" x="4872038" y="2860675"/>
          <p14:tracePt t="97084" x="4892675" y="2873375"/>
          <p14:tracePt t="97101" x="4930775" y="2900363"/>
          <p14:tracePt t="97118" x="4970463" y="2913063"/>
          <p14:tracePt t="97134" x="5029200" y="2925763"/>
          <p14:tracePt t="97151" x="5068888" y="2932113"/>
          <p14:tracePt t="97168" x="5094288" y="2932113"/>
          <p14:tracePt t="97184" x="5127625" y="2932113"/>
          <p14:tracePt t="97201" x="5133975" y="2932113"/>
          <p14:tracePt t="97217" x="5140325" y="2932113"/>
          <p14:tracePt t="97234" x="5146675" y="2932113"/>
          <p14:tracePt t="98467" x="5153025" y="2925763"/>
          <p14:tracePt t="98531" x="5159375" y="2925763"/>
          <p14:tracePt t="98547" x="5173663" y="2925763"/>
          <p14:tracePt t="98555" x="5180013" y="2925763"/>
          <p14:tracePt t="98563" x="5192713" y="2925763"/>
          <p14:tracePt t="98571" x="5232400" y="2925763"/>
          <p14:tracePt t="98584" x="5270500" y="2925763"/>
          <p14:tracePt t="98600" x="5316538" y="2919413"/>
          <p14:tracePt t="98617" x="5356225" y="2919413"/>
          <p14:tracePt t="98634" x="5394325" y="2913063"/>
          <p14:tracePt t="98650" x="5427663" y="2913063"/>
          <p14:tracePt t="98667" x="5486400" y="2913063"/>
          <p14:tracePt t="98684" x="5519738" y="2913063"/>
          <p14:tracePt t="98700" x="5557838" y="2913063"/>
          <p14:tracePt t="98717" x="5584825" y="2913063"/>
          <p14:tracePt t="98733" x="5622925" y="2913063"/>
          <p14:tracePt t="98750" x="5656263" y="2906713"/>
          <p14:tracePt t="98767" x="5681663" y="2887663"/>
          <p14:tracePt t="98784" x="5708650" y="2873375"/>
          <p14:tracePt t="98800" x="5715000" y="2867025"/>
          <p14:tracePt t="98817" x="5715000" y="2854325"/>
          <p14:tracePt t="98859" x="5715000" y="2847975"/>
          <p14:tracePt t="98883" x="5708650" y="2847975"/>
          <p14:tracePt t="98907" x="5702300" y="2847975"/>
          <p14:tracePt t="98923" x="5702300" y="2854325"/>
          <p14:tracePt t="98935" x="5695950" y="2854325"/>
          <p14:tracePt t="98939" x="5681663" y="2860675"/>
          <p14:tracePt t="98950" x="5681663" y="2867025"/>
          <p14:tracePt t="98967" x="5681663" y="2879725"/>
          <p14:tracePt t="99147" x="5681663" y="2873375"/>
          <p14:tracePt t="99168" x="5681663" y="2867025"/>
          <p14:tracePt t="101187" x="5675313" y="2867025"/>
          <p14:tracePt t="101323" x="5668963" y="2867025"/>
          <p14:tracePt t="101371" x="5675313" y="2867025"/>
          <p14:tracePt t="101377" x="5675313" y="2873375"/>
          <p14:tracePt t="101395" x="5681663" y="2873375"/>
          <p14:tracePt t="101443" x="5689600" y="2873375"/>
          <p14:tracePt t="101459" x="5695950" y="2860675"/>
          <p14:tracePt t="101471" x="5689600" y="2835275"/>
          <p14:tracePt t="101475" x="5689600" y="2820988"/>
          <p14:tracePt t="101483" x="5689600" y="2795588"/>
          <p14:tracePt t="101835" x="5681663" y="2795588"/>
          <p14:tracePt t="101843" x="5675313" y="2801938"/>
          <p14:tracePt t="101859" x="5668963" y="2801938"/>
          <p14:tracePt t="101875" x="5656263" y="2808288"/>
          <p14:tracePt t="101891" x="5649913" y="2808288"/>
          <p14:tracePt t="101899" x="5637213" y="2801938"/>
          <p14:tracePt t="101931" x="5630863" y="2801938"/>
          <p14:tracePt t="101963" x="5622925" y="2801938"/>
          <p14:tracePt t="101971" x="5616575" y="2801938"/>
          <p14:tracePt t="102019" x="5610225" y="2801938"/>
          <p14:tracePt t="102027" x="5597525" y="2808288"/>
          <p14:tracePt t="102035" x="5584825" y="2808288"/>
          <p14:tracePt t="102043" x="5570538" y="2808288"/>
          <p14:tracePt t="102049" x="5538788" y="2814638"/>
          <p14:tracePt t="102066" x="5519738" y="2808288"/>
          <p14:tracePt t="102082" x="5453063" y="2835275"/>
          <p14:tracePt t="102099" x="5381625" y="2841625"/>
          <p14:tracePt t="102117" x="5291138" y="2854325"/>
          <p14:tracePt t="102133" x="5211763" y="2860675"/>
          <p14:tracePt t="102150" x="5113338" y="2894013"/>
          <p14:tracePt t="102167" x="4989513" y="2913063"/>
          <p14:tracePt t="102183" x="4892675" y="2925763"/>
          <p14:tracePt t="102200" x="4775200" y="2925763"/>
          <p14:tracePt t="102216" x="4670425" y="2925763"/>
          <p14:tracePt t="102233" x="4538663" y="2925763"/>
          <p14:tracePt t="102250" x="4435475" y="2925763"/>
          <p14:tracePt t="102266" x="4330700" y="2925763"/>
          <p14:tracePt t="102283" x="4192588" y="2925763"/>
          <p14:tracePt t="102300" x="4121150" y="2925763"/>
          <p14:tracePt t="102316" x="4068763" y="2925763"/>
          <p14:tracePt t="102333" x="4037013" y="2925763"/>
          <p14:tracePt t="102350" x="4003675" y="2925763"/>
          <p14:tracePt t="102366" x="3984625" y="2925763"/>
          <p14:tracePt t="102383" x="3970338" y="2925763"/>
          <p14:tracePt t="102400" x="3963988" y="2932113"/>
          <p14:tracePt t="102416" x="3951288" y="2938463"/>
          <p14:tracePt t="102433" x="3944938" y="2938463"/>
          <p14:tracePt t="102476" x="3938588" y="2938463"/>
          <p14:tracePt t="102604" x="3944938" y="2938463"/>
          <p14:tracePt t="102612" x="3957638" y="2938463"/>
          <p14:tracePt t="102620" x="3970338" y="2938463"/>
          <p14:tracePt t="102628" x="3984625" y="2938463"/>
          <p14:tracePt t="102636" x="4037013" y="2938463"/>
          <p14:tracePt t="102650" x="4102100" y="2938463"/>
          <p14:tracePt t="102666" x="4179888" y="2938463"/>
          <p14:tracePt t="102683" x="4259263" y="2946400"/>
          <p14:tracePt t="102700" x="4349750" y="2946400"/>
          <p14:tracePt t="102716" x="4421188" y="2946400"/>
          <p14:tracePt t="102733" x="4454525" y="2946400"/>
          <p14:tracePt t="102750" x="4494213" y="2946400"/>
          <p14:tracePt t="102766" x="4513263" y="2946400"/>
          <p14:tracePt t="102783" x="4525963" y="2952750"/>
          <p14:tracePt t="102884" x="4513263" y="2952750"/>
          <p14:tracePt t="102892" x="4479925" y="2952750"/>
          <p14:tracePt t="102900" x="4441825" y="2952750"/>
          <p14:tracePt t="102916" x="4343400" y="2952750"/>
          <p14:tracePt t="102916" x="4232275" y="2959100"/>
          <p14:tracePt t="102933" x="4121150" y="2959100"/>
          <p14:tracePt t="102949" x="4003675" y="2959100"/>
          <p14:tracePt t="102966" x="3963988" y="2959100"/>
          <p14:tracePt t="102983" x="3957638" y="2959100"/>
          <p14:tracePt t="103060" x="3963988" y="2959100"/>
          <p14:tracePt t="103068" x="3990975" y="2959100"/>
          <p14:tracePt t="103083" x="4022725" y="2959100"/>
          <p14:tracePt t="103083" x="4114800" y="2959100"/>
          <p14:tracePt t="103099" x="4291013" y="2978150"/>
          <p14:tracePt t="103116" x="4395788" y="2978150"/>
          <p14:tracePt t="103133" x="4454525" y="2978150"/>
          <p14:tracePt t="103149" x="4460875" y="2978150"/>
          <p14:tracePt t="104204" x="4441825" y="2978150"/>
          <p14:tracePt t="104212" x="4414838" y="2978150"/>
          <p14:tracePt t="104220" x="4376738" y="2990850"/>
          <p14:tracePt t="104226" x="4337050" y="2990850"/>
          <p14:tracePt t="104232" x="4265613" y="3011488"/>
          <p14:tracePt t="104249" x="4244975" y="3011488"/>
          <p14:tracePt t="104266" x="4225925" y="3017838"/>
          <p14:tracePt t="104356" x="4238625" y="3017838"/>
          <p14:tracePt t="104364" x="4271963" y="3017838"/>
          <p14:tracePt t="104372" x="4303713" y="3017838"/>
          <p14:tracePt t="104380" x="4343400" y="3017838"/>
          <p14:tracePt t="104399" x="4421188" y="3017838"/>
          <p14:tracePt t="104399" x="4467225" y="3024188"/>
          <p14:tracePt t="104416" x="4500563" y="3024188"/>
          <p14:tracePt t="104476" x="4494213" y="3024188"/>
          <p14:tracePt t="104492" x="4473575" y="3024188"/>
          <p14:tracePt t="104500" x="4448175" y="3024188"/>
          <p14:tracePt t="104500" x="4427538" y="3024188"/>
          <p14:tracePt t="104516" x="4343400" y="3024188"/>
          <p14:tracePt t="104532" x="4271963" y="3024188"/>
          <p14:tracePt t="104549" x="4225925" y="3024188"/>
          <p14:tracePt t="104565" x="4206875" y="3024188"/>
          <p14:tracePt t="104628" x="4213225" y="3024188"/>
          <p14:tracePt t="104636" x="4232275" y="3024188"/>
          <p14:tracePt t="104644" x="4251325" y="3024188"/>
          <p14:tracePt t="104652" x="4318000" y="3024188"/>
          <p14:tracePt t="104665" x="4414838" y="3030538"/>
          <p14:tracePt t="104682" x="4506913" y="3030538"/>
          <p14:tracePt t="104699" x="4605338" y="3030538"/>
          <p14:tracePt t="104715" x="4670425" y="3030538"/>
          <p14:tracePt t="104732" x="4676775" y="3030538"/>
          <p14:tracePt t="104812" x="4670425" y="3030538"/>
          <p14:tracePt t="104812" x="4664075" y="3030538"/>
          <p14:tracePt t="104828" x="4649788" y="3030538"/>
          <p14:tracePt t="104836" x="4630738" y="3036888"/>
          <p14:tracePt t="104844" x="4605338" y="3036888"/>
          <p14:tracePt t="104852" x="4552950" y="3036888"/>
          <p14:tracePt t="104865" x="4487863" y="3036888"/>
          <p14:tracePt t="104882" x="4467225" y="3036888"/>
          <p14:tracePt t="104899" x="4460875" y="3036888"/>
          <p14:tracePt t="104948" x="4467225" y="3043238"/>
          <p14:tracePt t="104959" x="4494213" y="3049588"/>
          <p14:tracePt t="104959" x="4519613" y="3055938"/>
          <p14:tracePt t="104965" x="4565650" y="3063875"/>
          <p14:tracePt t="104982" x="4597400" y="3076575"/>
          <p14:tracePt t="104999" x="4624388" y="3076575"/>
          <p14:tracePt t="105060" x="4624388" y="3082925"/>
          <p14:tracePt t="105068" x="4611688" y="3089275"/>
          <p14:tracePt t="105068" x="4591050" y="3089275"/>
          <p14:tracePt t="105084" x="4578350" y="3095625"/>
          <p14:tracePt t="105100" x="4552950" y="3101975"/>
          <p14:tracePt t="105100" x="4513263" y="3116263"/>
          <p14:tracePt t="105115" x="4414838" y="3128963"/>
          <p14:tracePt t="105132" x="4297363" y="3141663"/>
          <p14:tracePt t="105149" x="4206875" y="3148013"/>
          <p14:tracePt t="105165" x="4127500" y="3160713"/>
          <p14:tracePt t="105182" x="4081463" y="3160713"/>
          <p14:tracePt t="105199" x="3997325" y="3160713"/>
          <p14:tracePt t="105216" x="3892550" y="3167063"/>
          <p14:tracePt t="105232" x="3827463" y="3167063"/>
          <p14:tracePt t="105249" x="3749675" y="3175000"/>
          <p14:tracePt t="105265" x="3663950" y="3181350"/>
          <p14:tracePt t="105282" x="3586163" y="3181350"/>
          <p14:tracePt t="105298" x="3513138" y="3181350"/>
          <p14:tracePt t="105315" x="3382963" y="3194050"/>
          <p14:tracePt t="105332" x="3305175" y="3213100"/>
          <p14:tracePt t="105349" x="3233738" y="3240088"/>
          <p14:tracePt t="105365" x="3181350" y="3259138"/>
          <p14:tracePt t="105382" x="3148013" y="3284538"/>
          <p14:tracePt t="105399" x="3095625" y="3317875"/>
          <p14:tracePt t="105415" x="3063875" y="3357563"/>
          <p14:tracePt t="105432" x="3017838" y="3389313"/>
          <p14:tracePt t="105449" x="2997200" y="3395663"/>
          <p14:tracePt t="105465" x="2952750" y="3409950"/>
          <p14:tracePt t="105482" x="2938463" y="3422650"/>
          <p14:tracePt t="105498" x="2919413" y="3422650"/>
          <p14:tracePt t="105515" x="2913063" y="3429000"/>
          <p14:tracePt t="105532" x="2906713" y="3429000"/>
          <p14:tracePt t="105548" x="2900363" y="3429000"/>
          <p14:tracePt t="105565" x="2879725" y="3429000"/>
          <p14:tracePt t="105582" x="2841625" y="3429000"/>
          <p14:tracePt t="105598" x="2795588" y="3429000"/>
          <p14:tracePt t="105615" x="2782888" y="3435350"/>
          <p14:tracePt t="105652" x="2782888" y="3441700"/>
          <p14:tracePt t="105677" x="2782888" y="3448050"/>
          <p14:tracePt t="105740" x="2789238" y="3448050"/>
          <p14:tracePt t="105747" x="2801938" y="3448050"/>
          <p14:tracePt t="105755" x="2814638" y="3448050"/>
          <p14:tracePt t="105763" x="2820988" y="3448050"/>
          <p14:tracePt t="105772" x="2841625" y="3454400"/>
          <p14:tracePt t="105782" x="2847975" y="3462338"/>
          <p14:tracePt t="105891" x="2854325" y="3462338"/>
          <p14:tracePt t="105899" x="2860675" y="3462338"/>
          <p14:tracePt t="105947" x="2867025" y="3462338"/>
          <p14:tracePt t="105987" x="2873375" y="3462338"/>
          <p14:tracePt t="106011" x="2879725" y="3462338"/>
          <p14:tracePt t="106019" x="2887663" y="3462338"/>
          <p14:tracePt t="106027" x="2894013" y="3462338"/>
          <p14:tracePt t="106035" x="2906713" y="3462338"/>
          <p14:tracePt t="106048" x="2913063" y="3462338"/>
          <p14:tracePt t="106065" x="2919413" y="3462338"/>
          <p14:tracePt t="106082" x="2925763" y="3462338"/>
          <p14:tracePt t="106098" x="2952750" y="3462338"/>
          <p14:tracePt t="106115" x="2984500" y="3462338"/>
          <p14:tracePt t="106132" x="3011488" y="3462338"/>
          <p14:tracePt t="106148" x="3049588" y="3468688"/>
          <p14:tracePt t="106165" x="3070225" y="3475038"/>
          <p14:tracePt t="106182" x="3095625" y="3475038"/>
          <p14:tracePt t="106198" x="3108325" y="3475038"/>
          <p14:tracePt t="106215" x="3135313" y="3481388"/>
          <p14:tracePt t="106232" x="3160713" y="3481388"/>
          <p14:tracePt t="106248" x="3213100" y="3481388"/>
          <p14:tracePt t="106265" x="3292475" y="3481388"/>
          <p14:tracePt t="106282" x="3382963" y="3481388"/>
          <p14:tracePt t="106298" x="3468688" y="3481388"/>
          <p14:tracePt t="106315" x="3573463" y="3481388"/>
          <p14:tracePt t="106332" x="3638550" y="3481388"/>
          <p14:tracePt t="106348" x="3697288" y="3481388"/>
          <p14:tracePt t="106365" x="3768725" y="3481388"/>
          <p14:tracePt t="106381" x="3852863" y="3481388"/>
          <p14:tracePt t="106398" x="3932238" y="3481388"/>
          <p14:tracePt t="106415" x="4003675" y="3481388"/>
          <p14:tracePt t="106431" x="4081463" y="3481388"/>
          <p14:tracePt t="106448" x="4167188" y="3481388"/>
          <p14:tracePt t="106465" x="4265613" y="3481388"/>
          <p14:tracePt t="106481" x="4368800" y="3481388"/>
          <p14:tracePt t="106498" x="4479925" y="3481388"/>
          <p14:tracePt t="106515" x="4578350" y="3481388"/>
          <p14:tracePt t="106531" x="4695825" y="3481388"/>
          <p14:tracePt t="106548" x="4754563" y="3481388"/>
          <p14:tracePt t="106565" x="4819650" y="3487738"/>
          <p14:tracePt t="106581" x="4872038" y="3487738"/>
          <p14:tracePt t="106598" x="4924425" y="3487738"/>
          <p14:tracePt t="106615" x="4983163" y="3487738"/>
          <p14:tracePt t="106631" x="5035550" y="3481388"/>
          <p14:tracePt t="106648" x="5081588" y="3481388"/>
          <p14:tracePt t="106665" x="5127625" y="3475038"/>
          <p14:tracePt t="106681" x="5159375" y="3475038"/>
          <p14:tracePt t="106698" x="5173663" y="3475038"/>
          <p14:tracePt t="106715" x="5199063" y="3475038"/>
          <p14:tracePt t="106731" x="5232400" y="3475038"/>
          <p14:tracePt t="106748" x="5238750" y="3475038"/>
          <p14:tracePt t="106765" x="5251450" y="3475038"/>
          <p14:tracePt t="106781" x="5264150" y="3468688"/>
          <p14:tracePt t="106798" x="5297488" y="3468688"/>
          <p14:tracePt t="106815" x="5316538" y="3462338"/>
          <p14:tracePt t="106831" x="5349875" y="3462338"/>
          <p14:tracePt t="106848" x="5381625" y="3462338"/>
          <p14:tracePt t="106865" x="5414963" y="3462338"/>
          <p14:tracePt t="106881" x="5446713" y="3462338"/>
          <p14:tracePt t="106898" x="5492750" y="3462338"/>
          <p14:tracePt t="106915" x="5538788" y="3462338"/>
          <p14:tracePt t="106931" x="5630863" y="3462338"/>
          <p14:tracePt t="106948" x="5689600" y="3462338"/>
          <p14:tracePt t="106964" x="5761038" y="3462338"/>
          <p14:tracePt t="106981" x="5838825" y="3462338"/>
          <p14:tracePt t="106998" x="5910263" y="3462338"/>
          <p14:tracePt t="107014" x="5956300" y="3462338"/>
          <p14:tracePt t="107031" x="5983288" y="3462338"/>
          <p14:tracePt t="107048" x="6008688" y="3462338"/>
          <p14:tracePt t="107064" x="6027738" y="3462338"/>
          <p14:tracePt t="107081" x="6048375" y="3462338"/>
          <p14:tracePt t="107098" x="6054725" y="3462338"/>
          <p14:tracePt t="107114" x="6067425" y="3462338"/>
          <p14:tracePt t="107131" x="6080125" y="3462338"/>
          <p14:tracePt t="107148" x="6094413" y="3462338"/>
          <p14:tracePt t="107164" x="6100763" y="3462338"/>
          <p14:tracePt t="107181" x="6107113" y="3462338"/>
          <p14:tracePt t="107198" x="6113463" y="3462338"/>
          <p14:tracePt t="107214" x="6119813" y="3462338"/>
          <p14:tracePt t="107231" x="6132513" y="3462338"/>
          <p14:tracePt t="107248" x="6138863" y="3462338"/>
          <p14:tracePt t="107265" x="6159500" y="3462338"/>
          <p14:tracePt t="107300" x="6165850" y="3462338"/>
          <p14:tracePt t="107411" x="6172200" y="3454400"/>
          <p14:tracePt t="107491" x="6178550" y="3454400"/>
          <p14:tracePt t="107515" x="6191250" y="3441700"/>
          <p14:tracePt t="107531" x="6197600" y="3441700"/>
          <p14:tracePt t="107547" x="6211888" y="3435350"/>
          <p14:tracePt t="107571" x="6218238" y="3429000"/>
          <p14:tracePt t="107596" x="6224588" y="3429000"/>
          <p14:tracePt t="107612" x="6224588" y="3422650"/>
          <p14:tracePt t="107619" x="6230938" y="3422650"/>
          <p14:tracePt t="107643" x="6230938" y="3409950"/>
          <p14:tracePt t="107699" x="6224588" y="3409950"/>
          <p14:tracePt t="107779" x="6230938" y="3409950"/>
          <p14:tracePt t="107787" x="6249988" y="3409950"/>
          <p14:tracePt t="107803" x="6270625" y="3409950"/>
          <p14:tracePt t="107811" x="6283325" y="3409950"/>
          <p14:tracePt t="107819" x="6323013" y="3416300"/>
          <p14:tracePt t="107831" x="6367463" y="3416300"/>
          <p14:tracePt t="107847" x="6394450" y="3416300"/>
          <p14:tracePt t="107865" x="6419850" y="3416300"/>
          <p14:tracePt t="107881" x="6434138" y="3409950"/>
          <p14:tracePt t="107898" x="6446838" y="3403600"/>
          <p14:tracePt t="107914" x="6459538" y="3395663"/>
          <p14:tracePt t="107931" x="6472238" y="3389313"/>
          <p14:tracePt t="107971" x="6478588" y="3382963"/>
          <p14:tracePt t="108043" x="6472238" y="3382963"/>
          <p14:tracePt t="108075" x="6465888" y="3382963"/>
          <p14:tracePt t="108115" x="6465888" y="3389313"/>
          <p14:tracePt t="108125" x="6459538" y="3389313"/>
          <p14:tracePt t="109307" x="6453188" y="3389313"/>
          <p14:tracePt t="109315" x="6453188" y="3395663"/>
          <p14:tracePt t="109827" x="6446838" y="3395663"/>
          <p14:tracePt t="109835" x="6440488" y="3403600"/>
          <p14:tracePt t="109836" x="6434138" y="3409950"/>
          <p14:tracePt t="109847" x="6426200" y="3409950"/>
          <p14:tracePt t="109864" x="6419850" y="3409950"/>
          <p14:tracePt t="109971" x="6419850" y="3416300"/>
          <p14:tracePt t="109987" x="6426200" y="3422650"/>
          <p14:tracePt t="109995" x="6434138" y="3429000"/>
          <p14:tracePt t="110013" x="6440488" y="3435350"/>
          <p14:tracePt t="110014" x="6440488" y="3441700"/>
          <p14:tracePt t="110030" x="6419850" y="3441700"/>
          <p14:tracePt t="110047" x="6413500" y="3429000"/>
          <p14:tracePt t="110063" x="6419850" y="3416300"/>
          <p14:tracePt t="110080" x="6440488" y="3409950"/>
          <p14:tracePt t="110435" x="6434138" y="3416300"/>
          <p14:tracePt t="110449" x="6426200" y="3416300"/>
          <p14:tracePt t="110463" x="6413500" y="3422650"/>
          <p14:tracePt t="110464" x="6407150" y="3422650"/>
          <p14:tracePt t="110480" x="6400800" y="3422650"/>
          <p14:tracePt t="110497" x="6419850" y="3403600"/>
          <p14:tracePt t="110513" x="6419850" y="3395663"/>
          <p14:tracePt t="111011" x="6419850" y="3389313"/>
          <p14:tracePt t="111027" x="6426200" y="3395663"/>
          <p14:tracePt t="111051" x="6426200" y="3403600"/>
          <p14:tracePt t="111059" x="6426200" y="3409950"/>
          <p14:tracePt t="111067" x="6434138" y="3416300"/>
          <p14:tracePt t="111075" x="6434138" y="3429000"/>
          <p14:tracePt t="111083" x="6434138" y="3475038"/>
          <p14:tracePt t="111096" x="6434138" y="3540125"/>
          <p14:tracePt t="111113" x="6434138" y="3632200"/>
          <p14:tracePt t="111130" x="6426200" y="3709988"/>
          <p14:tracePt t="111146" x="6394450" y="3768725"/>
          <p14:tracePt t="111163" x="6335713" y="3833813"/>
          <p14:tracePt t="111180" x="6270625" y="3898900"/>
          <p14:tracePt t="111196" x="6159500" y="3970338"/>
          <p14:tracePt t="111213" x="6021388" y="4022725"/>
          <p14:tracePt t="111230" x="5878513" y="4075113"/>
          <p14:tracePt t="111246" x="5740400" y="4102100"/>
          <p14:tracePt t="111263" x="5616575" y="4108450"/>
          <p14:tracePt t="111279" x="5492750" y="4108450"/>
          <p14:tracePt t="111296" x="5362575" y="4108450"/>
          <p14:tracePt t="111313" x="5276850" y="4108450"/>
          <p14:tracePt t="111330" x="5165725" y="4133850"/>
          <p14:tracePt t="111346" x="5054600" y="4154488"/>
          <p14:tracePt t="111363" x="4905375" y="4154488"/>
          <p14:tracePt t="111379" x="4878388" y="4127500"/>
          <p14:tracePt t="111396" x="4924425" y="4081463"/>
          <p14:tracePt t="111683" x="4924425" y="4075113"/>
          <p14:tracePt t="111691" x="4911725" y="4075113"/>
          <p14:tracePt t="111699" x="4905375" y="4075113"/>
          <p14:tracePt t="111713" x="4899025" y="4068763"/>
          <p14:tracePt t="111715" x="4865688" y="4068763"/>
          <p14:tracePt t="111729" x="4846638" y="4056063"/>
          <p14:tracePt t="111747" x="4819650" y="4037013"/>
          <p14:tracePt t="111763" x="4794250" y="4030663"/>
          <p14:tracePt t="111780" x="4781550" y="4030663"/>
          <p14:tracePt t="111796" x="4775200" y="4030663"/>
          <p14:tracePt t="111813" x="4760913" y="4030663"/>
          <p14:tracePt t="111829" x="4729163" y="4030663"/>
          <p14:tracePt t="111846" x="4670425" y="4022725"/>
          <p14:tracePt t="111863" x="4618038" y="4022725"/>
          <p14:tracePt t="111879" x="4578350" y="4022725"/>
          <p14:tracePt t="111896" x="4546600" y="4016375"/>
          <p14:tracePt t="111913" x="4506913" y="4016375"/>
          <p14:tracePt t="111929" x="4460875" y="4016375"/>
          <p14:tracePt t="111946" x="4421188" y="4016375"/>
          <p14:tracePt t="111963" x="4368800" y="4010025"/>
          <p14:tracePt t="111979" x="4324350" y="3997325"/>
          <p14:tracePt t="111996" x="4278313" y="3990975"/>
          <p14:tracePt t="112013" x="4244975" y="3990975"/>
          <p14:tracePt t="112029" x="4225925" y="3990975"/>
          <p14:tracePt t="112046" x="4213225" y="3990975"/>
          <p14:tracePt t="112062" x="4198938" y="3990975"/>
          <p14:tracePt t="112079" x="4192588" y="3990975"/>
          <p14:tracePt t="113123" x="4186238" y="3990975"/>
          <p14:tracePt t="113131" x="4167188" y="3990975"/>
          <p14:tracePt t="113146" x="4148138" y="3990975"/>
          <p14:tracePt t="113146" x="4075113" y="3990975"/>
          <p14:tracePt t="113162" x="4016375" y="3997325"/>
          <p14:tracePt t="113179" x="3846513" y="4016375"/>
          <p14:tracePt t="113196" x="3709988" y="4022725"/>
          <p14:tracePt t="113212" x="3552825" y="4022725"/>
          <p14:tracePt t="113229" x="3403600" y="4037013"/>
          <p14:tracePt t="113245" x="3252788" y="4043363"/>
          <p14:tracePt t="113262" x="3128963" y="4049713"/>
          <p14:tracePt t="113279" x="3024188" y="4049713"/>
          <p14:tracePt t="113295" x="2938463" y="4056063"/>
          <p14:tracePt t="113312" x="2860675" y="4037013"/>
          <p14:tracePt t="113329" x="2801938" y="4030663"/>
          <p14:tracePt t="113346" x="2749550" y="4022725"/>
          <p14:tracePt t="113362" x="2743200" y="4022725"/>
          <p14:tracePt t="113451" x="2749550" y="4022725"/>
          <p14:tracePt t="113459" x="2762250" y="4022725"/>
          <p14:tracePt t="113469" x="2789238" y="4022725"/>
          <p14:tracePt t="113469" x="2847975" y="4037013"/>
          <p14:tracePt t="113479" x="2965450" y="4037013"/>
          <p14:tracePt t="113495" x="3108325" y="4043363"/>
          <p14:tracePt t="113512" x="3240088" y="4049713"/>
          <p14:tracePt t="113529" x="3344863" y="4056063"/>
          <p14:tracePt t="113545" x="3416300" y="4056063"/>
          <p14:tracePt t="113562" x="3429000" y="4056063"/>
          <p14:tracePt t="113603" x="3409950" y="4056063"/>
          <p14:tracePt t="113612" x="3382963" y="4049713"/>
          <p14:tracePt t="113619" x="3305175" y="4043363"/>
          <p14:tracePt t="113629" x="3206750" y="4030663"/>
          <p14:tracePt t="113645" x="3101975" y="4030663"/>
          <p14:tracePt t="113662" x="3011488" y="4030663"/>
          <p14:tracePt t="113679" x="2946400" y="4030663"/>
          <p14:tracePt t="113695" x="2925763" y="4030663"/>
          <p14:tracePt t="113739" x="2938463" y="4030663"/>
          <p14:tracePt t="113747" x="2965450" y="4030663"/>
          <p14:tracePt t="113755" x="3011488" y="4030663"/>
          <p14:tracePt t="113763" x="3070225" y="4030663"/>
          <p14:tracePt t="113779" x="3089275" y="4030663"/>
          <p14:tracePt t="113795" x="3095625" y="4022725"/>
          <p14:tracePt t="113812" x="3063875" y="4022725"/>
          <p14:tracePt t="113829" x="2990850" y="4043363"/>
          <p14:tracePt t="113845" x="2913063" y="4056063"/>
          <p14:tracePt t="113862" x="2835275" y="4068763"/>
          <p14:tracePt t="113878" x="2789238" y="4081463"/>
          <p14:tracePt t="113895" x="2782888" y="4075113"/>
          <p14:tracePt t="113947" x="2789238" y="4075113"/>
          <p14:tracePt t="113955" x="2808288" y="4075113"/>
          <p14:tracePt t="113961" x="2827338" y="4075113"/>
          <p14:tracePt t="113969" x="2835275" y="4075113"/>
          <p14:tracePt t="113978" x="2854325" y="4068763"/>
          <p14:tracePt t="113995" x="2873375" y="4056063"/>
          <p14:tracePt t="114012" x="2900363" y="4022725"/>
          <p14:tracePt t="114029" x="2925763" y="3984625"/>
          <p14:tracePt t="114045" x="2952750" y="3970338"/>
          <p14:tracePt t="114235" x="2946400" y="3963988"/>
          <p14:tracePt t="114243" x="2932113" y="3957638"/>
          <p14:tracePt t="114251" x="2925763" y="3957638"/>
          <p14:tracePt t="114258" x="2913063" y="3957638"/>
          <p14:tracePt t="114262" x="2900363" y="3970338"/>
          <p14:tracePt t="114278" x="2873375" y="3978275"/>
          <p14:tracePt t="114295" x="2854325" y="3978275"/>
          <p14:tracePt t="114312" x="2808288" y="3997325"/>
          <p14:tracePt t="114329" x="2709863" y="4062413"/>
          <p14:tracePt t="114345" x="2598738" y="4133850"/>
          <p14:tracePt t="114362" x="2508250" y="4232275"/>
          <p14:tracePt t="114378" x="2363788" y="4376738"/>
          <p14:tracePt t="114395" x="2279650" y="4448175"/>
          <p14:tracePt t="114412" x="2233613" y="4494213"/>
          <p14:tracePt t="114428" x="2201863" y="4532313"/>
          <p14:tracePt t="114445" x="2168525" y="4572000"/>
          <p14:tracePt t="114462" x="2141538" y="4597400"/>
          <p14:tracePt t="114478" x="2103438" y="4637088"/>
          <p14:tracePt t="114495" x="2057400" y="4649788"/>
          <p14:tracePt t="114512" x="2005013" y="4664075"/>
          <p14:tracePt t="114528" x="1927225" y="4664075"/>
          <p14:tracePt t="114545" x="1841500" y="4664075"/>
          <p14:tracePt t="114562" x="1763713" y="4664075"/>
          <p14:tracePt t="114578" x="1704975" y="4670425"/>
          <p14:tracePt t="114595" x="1606550" y="4670425"/>
          <p14:tracePt t="114612" x="1547813" y="4670425"/>
          <p14:tracePt t="114628" x="1495425" y="4670425"/>
          <p14:tracePt t="114645" x="1470025" y="4670425"/>
          <p14:tracePt t="114662" x="1455738" y="4670425"/>
          <p14:tracePt t="114678" x="1449388" y="4670425"/>
          <p14:tracePt t="114695" x="1449388" y="4656138"/>
          <p14:tracePt t="114712" x="1436688" y="4656138"/>
          <p14:tracePt t="114728" x="1423988" y="4656138"/>
          <p14:tracePt t="114745" x="1411288" y="4649788"/>
          <p14:tracePt t="114762" x="1384300" y="4643438"/>
          <p14:tracePt t="114811" x="1377950" y="4643438"/>
          <p14:tracePt t="114835" x="1365250" y="4637088"/>
          <p14:tracePt t="114843" x="1365250" y="4630738"/>
          <p14:tracePt t="114851" x="1352550" y="4624388"/>
          <p14:tracePt t="114861" x="1338263" y="4624388"/>
          <p14:tracePt t="114862" x="1331913" y="4611688"/>
          <p14:tracePt t="115027" x="1331913" y="4605338"/>
          <p14:tracePt t="115043" x="1331913" y="4597400"/>
          <p14:tracePt t="115355" x="1338263" y="4597400"/>
          <p14:tracePt t="115371" x="1352550" y="4597400"/>
          <p14:tracePt t="115379" x="1384300" y="4597400"/>
          <p14:tracePt t="115395" x="1404938" y="4597400"/>
          <p14:tracePt t="115395" x="1443038" y="4597400"/>
          <p14:tracePt t="115411" x="1501775" y="4597400"/>
          <p14:tracePt t="115428" x="1574800" y="4605338"/>
          <p14:tracePt t="115444" x="1646238" y="4605338"/>
          <p14:tracePt t="115461" x="1724025" y="4605338"/>
          <p14:tracePt t="115478" x="1795463" y="4605338"/>
          <p14:tracePt t="115494" x="1874838" y="4597400"/>
          <p14:tracePt t="115511" x="1927225" y="4572000"/>
          <p14:tracePt t="115528" x="1973263" y="4546600"/>
          <p14:tracePt t="115544" x="2011363" y="4500563"/>
          <p14:tracePt t="115561" x="2057400" y="4448175"/>
          <p14:tracePt t="115578" x="2051050" y="4414838"/>
          <p14:tracePt t="115594" x="2017713" y="4343400"/>
          <p14:tracePt t="115611" x="1965325" y="4291013"/>
          <p14:tracePt t="115628" x="1912938" y="4244975"/>
          <p14:tracePt t="115644" x="1816100" y="4206875"/>
          <p14:tracePt t="115661" x="1711325" y="4179888"/>
          <p14:tracePt t="115678" x="1587500" y="4154488"/>
          <p14:tracePt t="115694" x="1423988" y="4140200"/>
          <p14:tracePt t="115711" x="1247775" y="4133850"/>
          <p14:tracePt t="115728" x="1065213" y="4133850"/>
          <p14:tracePt t="115744" x="914400" y="4133850"/>
          <p14:tracePt t="115761" x="822325" y="4133850"/>
          <p14:tracePt t="115778" x="744538" y="4140200"/>
          <p14:tracePt t="115794" x="646113" y="4213225"/>
          <p14:tracePt t="115811" x="587375" y="4284663"/>
          <p14:tracePt t="115828" x="561975" y="4368800"/>
          <p14:tracePt t="115844" x="555625" y="4441825"/>
          <p14:tracePt t="115861" x="555625" y="4494213"/>
          <p14:tracePt t="115878" x="581025" y="4532313"/>
          <p14:tracePt t="115894" x="673100" y="4597400"/>
          <p14:tracePt t="115911" x="842963" y="4643438"/>
          <p14:tracePt t="115928" x="1044575" y="4656138"/>
          <p14:tracePt t="115944" x="1220788" y="4656138"/>
          <p14:tracePt t="115961" x="1325563" y="4656138"/>
          <p14:tracePt t="115978" x="1365250" y="4643438"/>
          <p14:tracePt t="115994" x="1365250" y="4637088"/>
          <p14:tracePt t="116011" x="1338263" y="4624388"/>
          <p14:tracePt t="116028" x="1325563" y="4624388"/>
          <p14:tracePt t="116067" x="1331913" y="4611688"/>
          <p14:tracePt t="116073" x="1338263" y="4605338"/>
          <p14:tracePt t="116078" x="1397000" y="4591050"/>
          <p14:tracePt t="116094" x="1528763" y="4559300"/>
          <p14:tracePt t="116111" x="1677988" y="4546600"/>
          <p14:tracePt t="116128" x="1789113" y="4546600"/>
          <p14:tracePt t="116144" x="1854200" y="4546600"/>
          <p14:tracePt t="116161" x="1893888" y="4546600"/>
          <p14:tracePt t="116178" x="1900238" y="4546600"/>
          <p14:tracePt t="116259" x="1912938" y="4552950"/>
          <p14:tracePt t="116267" x="1933575" y="4559300"/>
          <p14:tracePt t="116278" x="1946275" y="4578350"/>
          <p14:tracePt t="116278" x="2011363" y="4597400"/>
          <p14:tracePt t="116294" x="2097088" y="4605338"/>
          <p14:tracePt t="116311" x="2220913" y="4618038"/>
          <p14:tracePt t="116327" x="2384425" y="4618038"/>
          <p14:tracePt t="116344" x="2547938" y="4618038"/>
          <p14:tracePt t="116361" x="2690813" y="4618038"/>
          <p14:tracePt t="116378" x="2814638" y="4618038"/>
          <p14:tracePt t="116394" x="2913063" y="4605338"/>
          <p14:tracePt t="116394" x="2959100" y="4597400"/>
          <p14:tracePt t="116411" x="3063875" y="4578350"/>
          <p14:tracePt t="116427" x="3154363" y="4572000"/>
          <p14:tracePt t="116444" x="3219450" y="4565650"/>
          <p14:tracePt t="116461" x="3246438" y="4552950"/>
          <p14:tracePt t="116478" x="3271838" y="4532313"/>
          <p14:tracePt t="116494" x="3284538" y="4513263"/>
          <p14:tracePt t="116511" x="3284538" y="4494213"/>
          <p14:tracePt t="116527" x="3278188" y="4473575"/>
          <p14:tracePt t="116544" x="3271838" y="4448175"/>
          <p14:tracePt t="116561" x="3259138" y="4435475"/>
          <p14:tracePt t="116578" x="3252788" y="4408488"/>
          <p14:tracePt t="116594" x="3187700" y="4362450"/>
          <p14:tracePt t="116611" x="3024188" y="4278313"/>
          <p14:tracePt t="116627" x="2860675" y="4232275"/>
          <p14:tracePt t="116644" x="2678113" y="4198938"/>
          <p14:tracePt t="116661" x="2489200" y="4198938"/>
          <p14:tracePt t="116677" x="2363788" y="4198938"/>
          <p14:tracePt t="116694" x="2260600" y="4219575"/>
          <p14:tracePt t="116711" x="2174875" y="4265613"/>
          <p14:tracePt t="116727" x="2103438" y="4337050"/>
          <p14:tracePt t="116744" x="2024063" y="4414838"/>
          <p14:tracePt t="116761" x="1973263" y="4513263"/>
          <p14:tracePt t="116777" x="1958975" y="4584700"/>
          <p14:tracePt t="116794" x="1958975" y="4637088"/>
          <p14:tracePt t="116811" x="2057400" y="4708525"/>
          <p14:tracePt t="116827" x="2201863" y="4722813"/>
          <p14:tracePt t="116844" x="2370138" y="4722813"/>
          <p14:tracePt t="116861" x="2554288" y="4722813"/>
          <p14:tracePt t="116877" x="2697163" y="4722813"/>
          <p14:tracePt t="116894" x="2789238" y="4722813"/>
          <p14:tracePt t="116911" x="2801938" y="4716463"/>
          <p14:tracePt t="117043" x="2808288" y="4716463"/>
          <p14:tracePt t="117051" x="2814638" y="4716463"/>
          <p14:tracePt t="117059" x="2827338" y="4716463"/>
          <p14:tracePt t="117063" x="2906713" y="4716463"/>
          <p14:tracePt t="117077" x="3030538" y="4716463"/>
          <p14:tracePt t="117094" x="3200400" y="4708525"/>
          <p14:tracePt t="117111" x="3382963" y="4708525"/>
          <p14:tracePt t="117127" x="3565525" y="4716463"/>
          <p14:tracePt t="117144" x="3716338" y="4716463"/>
          <p14:tracePt t="117160" x="3821113" y="4716463"/>
          <p14:tracePt t="117177" x="3898900" y="4708525"/>
          <p14:tracePt t="117194" x="3944938" y="4695825"/>
          <p14:tracePt t="117210" x="3970338" y="4689475"/>
          <p14:tracePt t="117227" x="3978275" y="4676775"/>
          <p14:tracePt t="117244" x="3984625" y="4670425"/>
          <p14:tracePt t="117260" x="3990975" y="4664075"/>
          <p14:tracePt t="117277" x="3990975" y="4656138"/>
          <p14:tracePt t="117294" x="3990975" y="4649788"/>
          <p14:tracePt t="117403" x="3990975" y="4643438"/>
          <p14:tracePt t="117423" x="3997325" y="4637088"/>
          <p14:tracePt t="117435" x="3997325" y="4624388"/>
          <p14:tracePt t="117449" x="4003675" y="4624388"/>
          <p14:tracePt t="117460" x="4003675" y="4618038"/>
          <p14:tracePt t="117461" x="4010025" y="4605338"/>
          <p14:tracePt t="117477" x="4030663" y="4584700"/>
          <p14:tracePt t="117494" x="4049713" y="4559300"/>
          <p14:tracePt t="117510" x="4056063" y="4538663"/>
          <p14:tracePt t="117527" x="4068763" y="4513263"/>
          <p14:tracePt t="117544" x="4075113" y="4479925"/>
          <p14:tracePt t="117560" x="4089400" y="4460875"/>
          <p14:tracePt t="117577" x="4089400" y="4435475"/>
          <p14:tracePt t="117594" x="4095750" y="4414838"/>
          <p14:tracePt t="117610" x="4095750" y="4402138"/>
          <p14:tracePt t="118075" x="4102100" y="4408488"/>
          <p14:tracePt t="118083" x="4102100" y="4414838"/>
          <p14:tracePt t="118094" x="4102100" y="4421188"/>
          <p14:tracePt t="118094" x="4102100" y="4448175"/>
          <p14:tracePt t="118110" x="4102100" y="4473575"/>
          <p14:tracePt t="118127" x="4102100" y="4500563"/>
          <p14:tracePt t="118143" x="4102100" y="4525963"/>
          <p14:tracePt t="118160" x="4102100" y="4552950"/>
          <p14:tracePt t="118177" x="4102100" y="4578350"/>
          <p14:tracePt t="118227" x="4114800" y="4578350"/>
          <p14:tracePt t="118243" x="4127500" y="4584700"/>
          <p14:tracePt t="118251" x="4133850" y="4584700"/>
          <p14:tracePt t="118260" x="4148138" y="4584700"/>
          <p14:tracePt t="118260" x="4179888" y="4584700"/>
          <p14:tracePt t="118277" x="4232275" y="4584700"/>
          <p14:tracePt t="118293" x="4278313" y="4591050"/>
          <p14:tracePt t="118310" x="4303713" y="4591050"/>
          <p14:tracePt t="118327" x="4310063" y="4591050"/>
          <p14:tracePt t="118427" x="4303713" y="4591050"/>
          <p14:tracePt t="118435" x="4297363" y="4591050"/>
          <p14:tracePt t="118443" x="4271963" y="4591050"/>
          <p14:tracePt t="118449" x="4225925" y="4591050"/>
          <p14:tracePt t="118460" x="4186238" y="4591050"/>
          <p14:tracePt t="118477" x="4154488" y="4591050"/>
          <p14:tracePt t="118587" x="4160838" y="4597400"/>
          <p14:tracePt t="118595" x="4167188" y="4597400"/>
          <p14:tracePt t="118610" x="4186238" y="4605338"/>
          <p14:tracePt t="118611" x="4244975" y="4611688"/>
          <p14:tracePt t="118627" x="4376738" y="4630738"/>
          <p14:tracePt t="118643" x="4494213" y="4637088"/>
          <p14:tracePt t="118660" x="4591050" y="4643438"/>
          <p14:tracePt t="118677" x="4695825" y="4643438"/>
          <p14:tracePt t="118693" x="4775200" y="4643438"/>
          <p14:tracePt t="118710" x="4852988" y="4643438"/>
          <p14:tracePt t="118727" x="4911725" y="4643438"/>
          <p14:tracePt t="118743" x="4957763" y="4643438"/>
          <p14:tracePt t="118760" x="4976813" y="4643438"/>
          <p14:tracePt t="118875" x="4970463" y="4643438"/>
          <p14:tracePt t="118883" x="4951413" y="4643438"/>
          <p14:tracePt t="118891" x="4945063" y="4643438"/>
          <p14:tracePt t="118899" x="4859338" y="4670425"/>
          <p14:tracePt t="118911" x="4729163" y="4702175"/>
          <p14:tracePt t="118926" x="4591050" y="4722813"/>
          <p14:tracePt t="118943" x="4408488" y="4735513"/>
          <p14:tracePt t="118960" x="4206875" y="4748213"/>
          <p14:tracePt t="118976" x="3919538" y="4760913"/>
          <p14:tracePt t="118993" x="3657600" y="4787900"/>
          <p14:tracePt t="119010" x="3462338" y="4800600"/>
          <p14:tracePt t="119026" x="3271838" y="4813300"/>
          <p14:tracePt t="119043" x="3175000" y="4826000"/>
          <p14:tracePt t="119060" x="3101975" y="4826000"/>
          <p14:tracePt t="119076" x="3024188" y="4826000"/>
          <p14:tracePt t="119093" x="2946400" y="4826000"/>
          <p14:tracePt t="119110" x="2879725" y="4826000"/>
          <p14:tracePt t="119126" x="2835275" y="4826000"/>
          <p14:tracePt t="119143" x="2808288" y="4826000"/>
          <p14:tracePt t="119160" x="2801938" y="4826000"/>
          <p14:tracePt t="119924" x="2795588" y="4826000"/>
          <p14:tracePt t="119932" x="2795588" y="4813300"/>
          <p14:tracePt t="119948" x="2789238" y="4813300"/>
          <p14:tracePt t="119961" x="2782888" y="4800600"/>
          <p14:tracePt t="119968" x="2782888" y="4794250"/>
          <p14:tracePt t="120020" x="2782888" y="4787900"/>
          <p14:tracePt t="120060" x="2782888" y="4781550"/>
          <p14:tracePt t="120076" x="2782888" y="4775200"/>
          <p14:tracePt t="120244" x="2789238" y="4775200"/>
          <p14:tracePt t="120260" x="2795588" y="4775200"/>
          <p14:tracePt t="120268" x="2808288" y="4775200"/>
          <p14:tracePt t="120276" x="2820988" y="4775200"/>
          <p14:tracePt t="120284" x="2841625" y="4787900"/>
          <p14:tracePt t="120294" x="2867025" y="4794250"/>
          <p14:tracePt t="120310" x="2894013" y="4800600"/>
          <p14:tracePt t="120327" x="2906713" y="4813300"/>
          <p14:tracePt t="120344" x="2913063" y="4813300"/>
          <p14:tracePt t="120360" x="2919413" y="4813300"/>
          <p14:tracePt t="120396" x="2925763" y="4813300"/>
          <p14:tracePt t="120420" x="2925763" y="4819650"/>
          <p14:tracePt t="120421" x="2919413" y="4826000"/>
          <p14:tracePt t="120430" x="2906713" y="4840288"/>
          <p14:tracePt t="120444" x="2879725" y="4852988"/>
          <p14:tracePt t="120460" x="2841625" y="4865688"/>
          <p14:tracePt t="120477" x="2795588" y="4878388"/>
          <p14:tracePt t="120493" x="2736850" y="4878388"/>
          <p14:tracePt t="120510" x="2644775" y="4884738"/>
          <p14:tracePt t="120527" x="2547938" y="4884738"/>
          <p14:tracePt t="120543" x="2436813" y="4884738"/>
          <p14:tracePt t="120560" x="2325688" y="4884738"/>
          <p14:tracePt t="120577" x="2208213" y="4884738"/>
          <p14:tracePt t="120593" x="2097088" y="4884738"/>
          <p14:tracePt t="120610" x="1973263" y="4884738"/>
          <p14:tracePt t="120627" x="1887538" y="4884738"/>
          <p14:tracePt t="120643" x="1835150" y="4884738"/>
          <p14:tracePt t="120660" x="1828800" y="4884738"/>
          <p14:tracePt t="120677" x="1828800" y="4878388"/>
          <p14:tracePt t="120693" x="1828800" y="4859338"/>
          <p14:tracePt t="120710" x="1847850" y="4819650"/>
          <p14:tracePt t="120727" x="1887538" y="4775200"/>
          <p14:tracePt t="120743" x="1893888" y="4767263"/>
          <p14:tracePt t="120996" x="1906588" y="4767263"/>
          <p14:tracePt t="121004" x="1912938" y="4767263"/>
          <p14:tracePt t="121012" x="1920875" y="4767263"/>
          <p14:tracePt t="121028" x="1939925" y="4767263"/>
          <p14:tracePt t="121044" x="1946275" y="4767263"/>
          <p14:tracePt t="121044" x="1958975" y="4754563"/>
          <p14:tracePt t="121060" x="1952625" y="4741863"/>
          <p14:tracePt t="121077" x="1939925" y="4722813"/>
          <p14:tracePt t="121093" x="1939925" y="4702175"/>
          <p14:tracePt t="121110" x="1939925" y="4683125"/>
          <p14:tracePt t="121127" x="1952625" y="4664075"/>
          <p14:tracePt t="121143" x="1985963" y="4643438"/>
          <p14:tracePt t="121160" x="1998663" y="4624388"/>
          <p14:tracePt t="121177" x="2032000" y="4605338"/>
          <p14:tracePt t="121193" x="2044700" y="4597400"/>
          <p14:tracePt t="121210" x="2057400" y="4584700"/>
          <p14:tracePt t="121227" x="2063750" y="4584700"/>
          <p14:tracePt t="121243" x="2070100" y="4584700"/>
          <p14:tracePt t="121508" x="2063750" y="4584700"/>
          <p14:tracePt t="121516" x="2057400" y="4584700"/>
          <p14:tracePt t="121527" x="2044700" y="4584700"/>
          <p14:tracePt t="121527" x="2017713" y="4584700"/>
          <p14:tracePt t="121543" x="1979613" y="4584700"/>
          <p14:tracePt t="121560" x="1939925" y="4584700"/>
          <p14:tracePt t="121576" x="1887538" y="4591050"/>
          <p14:tracePt t="121593" x="1809750" y="4591050"/>
          <p14:tracePt t="121610" x="1724025" y="4605338"/>
          <p14:tracePt t="121626" x="1625600" y="4611688"/>
          <p14:tracePt t="121643" x="1495425" y="4618038"/>
          <p14:tracePt t="121660" x="1443038" y="4618038"/>
          <p14:tracePt t="121676" x="1411288" y="4618038"/>
          <p14:tracePt t="121693" x="1371600" y="4618038"/>
          <p14:tracePt t="121710" x="1346200" y="4618038"/>
          <p14:tracePt t="121726" x="1312863" y="4618038"/>
          <p14:tracePt t="121743" x="1279525" y="4618038"/>
          <p14:tracePt t="121760" x="1260475" y="4618038"/>
          <p14:tracePt t="121776" x="1247775" y="4618038"/>
          <p14:tracePt t="121828" x="1247775" y="4611688"/>
          <p14:tracePt t="121964" x="1254125" y="4611688"/>
          <p14:tracePt t="121972" x="1260475" y="4611688"/>
          <p14:tracePt t="121980" x="1279525" y="4611688"/>
          <p14:tracePt t="121981" x="1306513" y="4611688"/>
          <p14:tracePt t="121993" x="1377950" y="4611688"/>
          <p14:tracePt t="122010" x="1476375" y="4611688"/>
          <p14:tracePt t="122026" x="1566863" y="4611688"/>
          <p14:tracePt t="122043" x="1717675" y="4611688"/>
          <p14:tracePt t="122060" x="1816100" y="4611688"/>
          <p14:tracePt t="122076" x="1912938" y="4605338"/>
          <p14:tracePt t="122093" x="1985963" y="4605338"/>
          <p14:tracePt t="122110" x="2032000" y="4605338"/>
          <p14:tracePt t="122126" x="2044700" y="4605338"/>
          <p14:tracePt t="122143" x="2057400" y="4605338"/>
          <p14:tracePt t="122228" x="2063750" y="4605338"/>
          <p14:tracePt t="122236" x="2082800" y="4605338"/>
          <p14:tracePt t="122244" x="2097088" y="4605338"/>
          <p14:tracePt t="122246" x="2128838" y="4605338"/>
          <p14:tracePt t="122259" x="2220913" y="4605338"/>
          <p14:tracePt t="122276" x="2266950" y="4605338"/>
          <p14:tracePt t="122293" x="2292350" y="4605338"/>
          <p14:tracePt t="122309" x="2319338" y="4605338"/>
          <p14:tracePt t="122326" x="2351088" y="4605338"/>
          <p14:tracePt t="122343" x="2397125" y="4605338"/>
          <p14:tracePt t="122359" x="2455863" y="4597400"/>
          <p14:tracePt t="122376" x="2520950" y="4597400"/>
          <p14:tracePt t="122393" x="2566988" y="4597400"/>
          <p14:tracePt t="122409" x="2613025" y="4597400"/>
          <p14:tracePt t="122426" x="2638425" y="4597400"/>
          <p14:tracePt t="122443" x="2659063" y="4597400"/>
          <p14:tracePt t="122460" x="2678113" y="4597400"/>
          <p14:tracePt t="122476" x="2684463" y="4597400"/>
          <p14:tracePt t="122748" x="2678113" y="4597400"/>
          <p14:tracePt t="122756" x="2659063" y="4597400"/>
          <p14:tracePt t="122772" x="2638425" y="4597400"/>
          <p14:tracePt t="122780" x="2625725" y="4597400"/>
          <p14:tracePt t="122793" x="2592388" y="4597400"/>
          <p14:tracePt t="122809" x="2554288" y="4597400"/>
          <p14:tracePt t="122826" x="2501900" y="4597400"/>
          <p14:tracePt t="122843" x="2462213" y="4597400"/>
          <p14:tracePt t="122859" x="2449513" y="4597400"/>
          <p14:tracePt t="122955" x="2462213" y="4597400"/>
          <p14:tracePt t="122964" x="2489200" y="4597400"/>
          <p14:tracePt t="122976" x="2533650" y="4597400"/>
          <p14:tracePt t="122976" x="2632075" y="4597400"/>
          <p14:tracePt t="122993" x="2743200" y="4597400"/>
          <p14:tracePt t="123009" x="2867025" y="4597400"/>
          <p14:tracePt t="123026" x="2978150" y="4605338"/>
          <p14:tracePt t="123043" x="3076575" y="4605338"/>
          <p14:tracePt t="123059" x="3148013" y="4605338"/>
          <p14:tracePt t="123492" x="3141663" y="4605338"/>
          <p14:tracePt t="123499" x="3122613" y="4605338"/>
          <p14:tracePt t="123509" x="3095625" y="4605338"/>
          <p14:tracePt t="123510" x="3011488" y="4605338"/>
          <p14:tracePt t="123526" x="2887663" y="4605338"/>
          <p14:tracePt t="123542" x="2730500" y="4605338"/>
          <p14:tracePt t="123559" x="2533650" y="4605338"/>
          <p14:tracePt t="123576" x="2252663" y="4597400"/>
          <p14:tracePt t="123592" x="2057400" y="4597400"/>
          <p14:tracePt t="123609" x="1874838" y="4605338"/>
          <p14:tracePt t="123626" x="1717675" y="4605338"/>
          <p14:tracePt t="123642" x="1606550" y="4605338"/>
          <p14:tracePt t="123659" x="1463675" y="4605338"/>
          <p14:tracePt t="123676" x="1384300" y="4605338"/>
          <p14:tracePt t="123692" x="1319213" y="4605338"/>
          <p14:tracePt t="123709" x="1273175" y="4605338"/>
          <p14:tracePt t="123726" x="1235075" y="4605338"/>
          <p14:tracePt t="123742" x="1214438" y="4605338"/>
          <p14:tracePt t="123759" x="1195388" y="4605338"/>
          <p14:tracePt t="123776" x="1168400" y="4605338"/>
          <p14:tracePt t="123792" x="1155700" y="4605338"/>
          <p14:tracePt t="123809" x="1123950" y="4611688"/>
          <p14:tracePt t="123826" x="1096963" y="4611688"/>
          <p14:tracePt t="123842" x="1071563" y="4611688"/>
          <p14:tracePt t="123859" x="1050925" y="4618038"/>
          <p14:tracePt t="123876" x="1038225" y="4618038"/>
          <p14:tracePt t="123892" x="1019175" y="4618038"/>
          <p14:tracePt t="124003" x="1025525" y="4618038"/>
          <p14:tracePt t="124011" x="1050925" y="4618038"/>
          <p14:tracePt t="124019" x="1084263" y="4618038"/>
          <p14:tracePt t="124027" x="1143000" y="4618038"/>
          <p14:tracePt t="124042" x="1195388" y="4618038"/>
          <p14:tracePt t="124059" x="1293813" y="4618038"/>
          <p14:tracePt t="124076" x="1325563" y="4618038"/>
          <p14:tracePt t="124155" x="1319213" y="4618038"/>
          <p14:tracePt t="124165" x="1312863" y="4618038"/>
          <p14:tracePt t="124165" x="1300163" y="4618038"/>
          <p14:tracePt t="124175" x="1287463" y="4618038"/>
          <p14:tracePt t="124192" x="1279525" y="4618038"/>
          <p14:tracePt t="124209" x="1273175" y="4618038"/>
          <p14:tracePt t="124491" x="1279525" y="4618038"/>
          <p14:tracePt t="124499" x="1300163" y="4618038"/>
          <p14:tracePt t="124507" x="1365250" y="4618038"/>
          <p14:tracePt t="124522" x="1404938" y="4624388"/>
          <p14:tracePt t="124525" x="1522413" y="4630738"/>
          <p14:tracePt t="124542" x="1677988" y="4643438"/>
          <p14:tracePt t="124559" x="1862138" y="4664075"/>
          <p14:tracePt t="124575" x="2082800" y="4695825"/>
          <p14:tracePt t="124592" x="2311400" y="4722813"/>
          <p14:tracePt t="124609" x="2501900" y="4754563"/>
          <p14:tracePt t="124625" x="2717800" y="4760913"/>
          <p14:tracePt t="124642" x="2900363" y="4748213"/>
          <p14:tracePt t="124659" x="3070225" y="4748213"/>
          <p14:tracePt t="124675" x="3252788" y="4741863"/>
          <p14:tracePt t="124692" x="3344863" y="4741863"/>
          <p14:tracePt t="124708" x="3376613" y="4741863"/>
          <p14:tracePt t="124725" x="3389313" y="4741863"/>
          <p14:tracePt t="124742" x="3395663" y="4741863"/>
          <p14:tracePt t="124779" x="3403600" y="4741863"/>
          <p14:tracePt t="124786" x="3416300" y="4741863"/>
          <p14:tracePt t="124792" x="3454400" y="4741863"/>
          <p14:tracePt t="124808" x="3513138" y="4741863"/>
          <p14:tracePt t="124825" x="3605213" y="4735513"/>
          <p14:tracePt t="124842" x="3676650" y="4722813"/>
          <p14:tracePt t="124858" x="3735388" y="4708525"/>
          <p14:tracePt t="124875" x="3821113" y="4689475"/>
          <p14:tracePt t="124892" x="3860800" y="4683125"/>
          <p14:tracePt t="124908" x="3925888" y="4676775"/>
          <p14:tracePt t="124925" x="3970338" y="4670425"/>
          <p14:tracePt t="124942" x="4010025" y="4664075"/>
          <p14:tracePt t="124958" x="4037013" y="4656138"/>
          <p14:tracePt t="124975" x="4075113" y="4643438"/>
          <p14:tracePt t="124992" x="4095750" y="4637088"/>
          <p14:tracePt t="125008" x="4102100" y="4637088"/>
          <p14:tracePt t="125348" x="4108450" y="4637088"/>
          <p14:tracePt t="125363" x="4114800" y="4637088"/>
          <p14:tracePt t="125371" x="4127500" y="4637088"/>
          <p14:tracePt t="125379" x="4133850" y="4637088"/>
          <p14:tracePt t="125392" x="4140200" y="4637088"/>
          <p14:tracePt t="125419" x="4127500" y="4637088"/>
          <p14:tracePt t="125427" x="4121150" y="4643438"/>
          <p14:tracePt t="125435" x="4114800" y="4643438"/>
          <p14:tracePt t="125443" x="4081463" y="4611688"/>
          <p14:tracePt t="125458" x="4037013" y="4572000"/>
          <p14:tracePt t="125475" x="3997325" y="4538663"/>
          <p14:tracePt t="125675" x="3997325" y="4546600"/>
          <p14:tracePt t="125677" x="3997325" y="4552950"/>
          <p14:tracePt t="125692" x="3997325" y="4565650"/>
          <p14:tracePt t="125692" x="4010025" y="4578350"/>
          <p14:tracePt t="125708" x="4049713" y="4565650"/>
          <p14:tracePt t="125725" x="4140200" y="4572000"/>
          <p14:tracePt t="125741" x="4225925" y="4572000"/>
          <p14:tracePt t="125758" x="4318000" y="4578350"/>
          <p14:tracePt t="125775" x="4473575" y="4584700"/>
          <p14:tracePt t="125791" x="4618038" y="4584700"/>
          <p14:tracePt t="125808" x="4735513" y="4591050"/>
          <p14:tracePt t="125825" x="4840288" y="4597400"/>
          <p14:tracePt t="125842" x="4930775" y="4618038"/>
          <p14:tracePt t="125858" x="5010150" y="4637088"/>
          <p14:tracePt t="125875" x="5113338" y="4643438"/>
          <p14:tracePt t="125891" x="5173663" y="4664075"/>
          <p14:tracePt t="125908" x="5251450" y="4683125"/>
          <p14:tracePt t="125925" x="5368925" y="4695825"/>
          <p14:tracePt t="125941" x="5492750" y="4702175"/>
          <p14:tracePt t="125958" x="5630863" y="4702175"/>
          <p14:tracePt t="125975" x="5792788" y="4702175"/>
          <p14:tracePt t="125991" x="5930900" y="4708525"/>
          <p14:tracePt t="126008" x="6073775" y="4708525"/>
          <p14:tracePt t="126025" x="6191250" y="4708525"/>
          <p14:tracePt t="126041" x="6296025" y="4708525"/>
          <p14:tracePt t="126058" x="6394450" y="4708525"/>
          <p14:tracePt t="126075" x="6492875" y="4708525"/>
          <p14:tracePt t="126075" x="6545263" y="4708525"/>
          <p14:tracePt t="126091" x="6642100" y="4708525"/>
          <p14:tracePt t="126108" x="6727825" y="4708525"/>
          <p14:tracePt t="126125" x="6799263" y="4708525"/>
          <p14:tracePt t="126141" x="6845300" y="4708525"/>
          <p14:tracePt t="126158" x="6897688" y="4708525"/>
          <p14:tracePt t="126175" x="6942138" y="4708525"/>
          <p14:tracePt t="126191" x="7015163" y="4708525"/>
          <p14:tracePt t="126208" x="7061200" y="4708525"/>
          <p14:tracePt t="126225" x="7086600" y="4708525"/>
          <p14:tracePt t="126241" x="7092950" y="4708525"/>
          <p14:tracePt t="126291" x="7080250" y="4708525"/>
          <p14:tracePt t="126299" x="7067550" y="4708525"/>
          <p14:tracePt t="126308" x="7034213" y="4716463"/>
          <p14:tracePt t="126308" x="6923088" y="4722813"/>
          <p14:tracePt t="126325" x="6727825" y="4722813"/>
          <p14:tracePt t="126342" x="6426200" y="4722813"/>
          <p14:tracePt t="126358" x="6067425" y="4722813"/>
          <p14:tracePt t="126375" x="5675313" y="4735513"/>
          <p14:tracePt t="126391" x="5270500" y="4767263"/>
          <p14:tracePt t="126408" x="4899025" y="4775200"/>
          <p14:tracePt t="126425" x="4513263" y="4806950"/>
          <p14:tracePt t="126441" x="4198938" y="4826000"/>
          <p14:tracePt t="126458" x="3984625" y="4846638"/>
          <p14:tracePt t="126474" x="3808413" y="4859338"/>
          <p14:tracePt t="126491" x="3540125" y="4884738"/>
          <p14:tracePt t="126508" x="3363913" y="4924425"/>
          <p14:tracePt t="126525" x="3219450" y="4957763"/>
          <p14:tracePt t="126541" x="3089275" y="4983163"/>
          <p14:tracePt t="126558" x="2990850" y="5003800"/>
          <p14:tracePt t="126574" x="2900363" y="5016500"/>
          <p14:tracePt t="126591" x="2808288" y="5029200"/>
          <p14:tracePt t="126608" x="2755900" y="5029200"/>
          <p14:tracePt t="126624" x="2724150" y="5041900"/>
          <p14:tracePt t="126715" x="2730500" y="5035550"/>
          <p14:tracePt t="126723" x="2749550" y="5029200"/>
          <p14:tracePt t="126731" x="2768600" y="5022850"/>
          <p14:tracePt t="126735" x="2789238" y="5016500"/>
          <p14:tracePt t="126741" x="2860675" y="4995863"/>
          <p14:tracePt t="126758" x="2946400" y="4983163"/>
          <p14:tracePt t="126774" x="2984500" y="4976813"/>
          <p14:tracePt t="126791" x="3017838" y="4970463"/>
          <p14:tracePt t="126808" x="3055938" y="4964113"/>
          <p14:tracePt t="126824" x="3101975" y="4964113"/>
          <p14:tracePt t="126841" x="3135313" y="4964113"/>
          <p14:tracePt t="126858" x="3160713" y="4964113"/>
          <p14:tracePt t="126939" x="3154363" y="4964113"/>
          <p14:tracePt t="127851" x="3148013" y="4964113"/>
          <p14:tracePt t="127859" x="3141663" y="4964113"/>
          <p14:tracePt t="127867" x="3116263" y="4983163"/>
          <p14:tracePt t="127875" x="3082925" y="4995863"/>
          <p14:tracePt t="127891" x="3063875" y="4995863"/>
          <p14:tracePt t="127891" x="3017838" y="5022850"/>
          <p14:tracePt t="127908" x="3005138" y="5029200"/>
          <p14:tracePt t="127979" x="3017838" y="5029200"/>
          <p14:tracePt t="127987" x="3036888" y="5029200"/>
          <p14:tracePt t="127995" x="3070225" y="5029200"/>
          <p14:tracePt t="128003" x="3095625" y="5029200"/>
          <p14:tracePt t="128011" x="3175000" y="5029200"/>
          <p14:tracePt t="128024" x="3240088" y="5029200"/>
          <p14:tracePt t="128041" x="3271838" y="5022850"/>
          <p14:tracePt t="128057" x="3305175" y="5003800"/>
          <p14:tracePt t="128074" x="3317875" y="4976813"/>
          <p14:tracePt t="128091" x="3330575" y="4951413"/>
          <p14:tracePt t="128107" x="3330575" y="4892675"/>
          <p14:tracePt t="128124" x="3336925" y="4846638"/>
          <p14:tracePt t="128140" x="3351213" y="4813300"/>
          <p14:tracePt t="128157" x="3357563" y="4781550"/>
          <p14:tracePt t="128174" x="3357563" y="4767263"/>
          <p14:tracePt t="128191" x="3363913" y="4754563"/>
          <p14:tracePt t="128207" x="3370263" y="4741863"/>
          <p14:tracePt t="128224" x="3382963" y="4729163"/>
          <p14:tracePt t="128240" x="3395663" y="4716463"/>
          <p14:tracePt t="128257" x="3403600" y="4708525"/>
          <p14:tracePt t="128274" x="3409950" y="4708525"/>
          <p14:tracePt t="128290" x="3416300" y="4708525"/>
          <p14:tracePt t="128307" x="3422650" y="4708525"/>
          <p14:tracePt t="128324" x="3429000" y="4708525"/>
          <p14:tracePt t="128340" x="3435350" y="4708525"/>
          <p14:tracePt t="128357" x="3448050" y="4708525"/>
          <p14:tracePt t="128374" x="3468688" y="4708525"/>
          <p14:tracePt t="128390" x="3481388" y="4708525"/>
          <p14:tracePt t="128407" x="3494088" y="4695825"/>
          <p14:tracePt t="128424" x="3500438" y="4695825"/>
          <p14:tracePt t="128440" x="3506788" y="4689475"/>
          <p14:tracePt t="128457" x="3521075" y="4689475"/>
          <p14:tracePt t="128474" x="3527425" y="4689475"/>
          <p14:tracePt t="128691" x="3527425" y="4695825"/>
          <p14:tracePt t="128699" x="3527425" y="4702175"/>
          <p14:tracePt t="128707" x="3527425" y="4708525"/>
          <p14:tracePt t="128713" x="3527425" y="4729163"/>
          <p14:tracePt t="128724" x="3527425" y="4760913"/>
          <p14:tracePt t="128741" x="3527425" y="4787900"/>
          <p14:tracePt t="128757" x="3521075" y="4819650"/>
          <p14:tracePt t="128774" x="3506788" y="4846638"/>
          <p14:tracePt t="128790" x="3475038" y="4872038"/>
          <p14:tracePt t="128807" x="3448050" y="4892675"/>
          <p14:tracePt t="128824" x="3429000" y="4892675"/>
          <p14:tracePt t="128840" x="3389313" y="4905375"/>
          <p14:tracePt t="128857" x="3357563" y="4905375"/>
          <p14:tracePt t="128874" x="3336925" y="4905375"/>
          <p14:tracePt t="128939" x="3344863" y="4905375"/>
          <p14:tracePt t="128947" x="3351213" y="4899025"/>
          <p14:tracePt t="128955" x="3370263" y="4892675"/>
          <p14:tracePt t="128963" x="3409950" y="4878388"/>
          <p14:tracePt t="128977" x="3475038" y="4840288"/>
          <p14:tracePt t="128990" x="3540125" y="4806950"/>
          <p14:tracePt t="129007" x="3592513" y="4754563"/>
          <p14:tracePt t="129023" x="3638550" y="4708525"/>
          <p14:tracePt t="129040" x="3644900" y="4683125"/>
          <p14:tracePt t="129057" x="3644900" y="4670425"/>
          <p14:tracePt t="129131" x="3644900" y="4676775"/>
          <p14:tracePt t="129139" x="3638550" y="4683125"/>
          <p14:tracePt t="129142" x="3632200" y="4702175"/>
          <p14:tracePt t="129157" x="3632200" y="4722813"/>
          <p14:tracePt t="129173" x="3632200" y="4741863"/>
          <p14:tracePt t="129190" x="3632200" y="4754563"/>
          <p14:tracePt t="129207" x="3638550" y="4775200"/>
          <p14:tracePt t="129223" x="3638550" y="4787900"/>
          <p14:tracePt t="129240" x="3632200" y="4800600"/>
          <p14:tracePt t="129257" x="3624263" y="4806950"/>
          <p14:tracePt t="129273" x="3624263" y="4813300"/>
          <p14:tracePt t="129739" x="3624263" y="4819650"/>
          <p14:tracePt t="130267" x="3632200" y="4813300"/>
          <p14:tracePt t="130283" x="3644900" y="4806950"/>
          <p14:tracePt t="130291" x="3657600" y="4800600"/>
          <p14:tracePt t="130307" x="3657600" y="4794250"/>
          <p14:tracePt t="130307" x="3670300" y="4787900"/>
          <p14:tracePt t="130347" x="3676650" y="4787900"/>
          <p14:tracePt t="130355" x="3683000" y="4781550"/>
          <p14:tracePt t="130373" x="3716338" y="4767263"/>
          <p14:tracePt t="130373" x="3794125" y="4741863"/>
          <p14:tracePt t="130390" x="3867150" y="4716463"/>
          <p14:tracePt t="130406" x="3951288" y="4683125"/>
          <p14:tracePt t="130423" x="4003675" y="4664075"/>
          <p14:tracePt t="130440" x="4075113" y="4643438"/>
          <p14:tracePt t="130456" x="4114800" y="4624388"/>
          <p14:tracePt t="130473" x="4160838" y="4611688"/>
          <p14:tracePt t="130490" x="4186238" y="4597400"/>
          <p14:tracePt t="130506" x="4192588" y="4591050"/>
          <p14:tracePt t="130523" x="4198938" y="4584700"/>
          <p14:tracePt t="130627" x="4206875" y="4584700"/>
          <p14:tracePt t="131275" x="4198938" y="4584700"/>
          <p14:tracePt t="131387" x="4192588" y="4584700"/>
          <p14:tracePt t="131395" x="4186238" y="4591050"/>
          <p14:tracePt t="131403" x="4179888" y="4591050"/>
          <p14:tracePt t="131411" x="4167188" y="4605338"/>
          <p14:tracePt t="131423" x="4148138" y="4624388"/>
          <p14:tracePt t="131439" x="4127500" y="4637088"/>
          <p14:tracePt t="131456" x="4102100" y="4664075"/>
          <p14:tracePt t="131472" x="4081463" y="4676775"/>
          <p14:tracePt t="131489" x="4056063" y="4695825"/>
          <p14:tracePt t="131506" x="4010025" y="4722813"/>
          <p14:tracePt t="131523" x="3932238" y="4754563"/>
          <p14:tracePt t="131539" x="3892550" y="4767263"/>
          <p14:tracePt t="131556" x="3852863" y="4781550"/>
          <p14:tracePt t="131572" x="3846513" y="4787900"/>
          <p14:tracePt t="131627" x="3852863" y="4787900"/>
          <p14:tracePt t="131635" x="3860800" y="4775200"/>
          <p14:tracePt t="131643" x="3905250" y="4741863"/>
          <p14:tracePt t="131656" x="3932238" y="4722813"/>
          <p14:tracePt t="131672" x="3970338" y="4695825"/>
          <p14:tracePt t="131689" x="4016375" y="4649788"/>
          <p14:tracePt t="131706" x="4068763" y="4618038"/>
          <p14:tracePt t="131722" x="4102100" y="4578350"/>
          <p14:tracePt t="131803" x="4102100" y="4584700"/>
          <p14:tracePt t="131811" x="4089400" y="4597400"/>
          <p14:tracePt t="131824" x="4089400" y="4611688"/>
          <p14:tracePt t="131824" x="4075113" y="4649788"/>
          <p14:tracePt t="131839" x="4056063" y="4702175"/>
          <p14:tracePt t="131856" x="4043363" y="4735513"/>
          <p14:tracePt t="131872" x="4030663" y="4748213"/>
          <p14:tracePt t="131889" x="4030663" y="4754563"/>
          <p14:tracePt t="131979" x="4037013" y="4748213"/>
          <p14:tracePt t="131987" x="4049713" y="4741863"/>
          <p14:tracePt t="131995" x="4056063" y="4735513"/>
          <p14:tracePt t="132007" x="4062413" y="4729163"/>
          <p14:tracePt t="132011" x="4075113" y="4716463"/>
          <p14:tracePt t="132022" x="4081463" y="4716463"/>
          <p14:tracePt t="132039" x="4089400" y="4716463"/>
          <p14:tracePt t="132515" x="4095750" y="4716463"/>
          <p14:tracePt t="132523" x="4114800" y="4708525"/>
          <p14:tracePt t="132531" x="4140200" y="4702175"/>
          <p14:tracePt t="132539" x="4192588" y="4670425"/>
          <p14:tracePt t="132556" x="4225925" y="4649788"/>
          <p14:tracePt t="132572" x="4244975" y="4630738"/>
          <p14:tracePt t="132589" x="4251325" y="4618038"/>
          <p14:tracePt t="132691" x="4244975" y="4618038"/>
          <p14:tracePt t="132699" x="4232275" y="4624388"/>
          <p14:tracePt t="132708" x="4225925" y="4637088"/>
          <p14:tracePt t="132722" x="4225925" y="4643438"/>
          <p14:tracePt t="132739" x="4206875" y="4670425"/>
          <p14:tracePt t="135167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Arrays with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098"/>
            <a:ext cx="9134475" cy="5287089"/>
          </a:xfrm>
        </p:spPr>
        <p:txBody>
          <a:bodyPr>
            <a:normAutofit/>
          </a:bodyPr>
          <a:lstStyle/>
          <a:p>
            <a:r>
              <a:rPr lang="en-US" dirty="0" smtClean="0"/>
              <a:t>Arrays can occur as method arguments and return values. </a:t>
            </a:r>
          </a:p>
          <a:p>
            <a:r>
              <a:rPr lang="en-US" dirty="0" smtClean="0"/>
              <a:t>An array as a method argument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void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addScores(int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 values)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for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0;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&lt;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;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++)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totalScore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totalScore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+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values[i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];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}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  <a:p>
            <a:r>
              <a:rPr lang="en-US" dirty="0" smtClean="0"/>
              <a:t>To call this method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 scores = { 10, 9, 7, 10 }; 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fred.addScores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(scores); </a:t>
            </a:r>
          </a:p>
          <a:p>
            <a:pPr lvl="1">
              <a:spcBef>
                <a:spcPts val="0"/>
              </a:spcBef>
              <a:buNone/>
            </a:pP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r>
              <a:rPr lang="en-US" dirty="0" smtClean="0"/>
              <a:t>A method with an array return value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getScores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 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39" x="4995863" y="1371600"/>
          <p14:tracePt t="4028" x="5003800" y="1371600"/>
          <p14:tracePt t="4036" x="5016500" y="1371600"/>
          <p14:tracePt t="4044" x="5041900" y="1371600"/>
          <p14:tracePt t="4052" x="5140325" y="1371600"/>
          <p14:tracePt t="4068" x="5283200" y="1371600"/>
          <p14:tracePt t="4084" x="5461000" y="1371600"/>
          <p14:tracePt t="4100" x="5603875" y="1371600"/>
          <p14:tracePt t="4116" x="5754688" y="1371600"/>
          <p14:tracePt t="4132" x="5859463" y="1371600"/>
          <p14:tracePt t="4148" x="5910263" y="1371600"/>
          <p14:tracePt t="4164" x="5918200" y="1371600"/>
          <p14:tracePt t="4194" x="5918200" y="1377950"/>
          <p14:tracePt t="4196" x="5918200" y="1404938"/>
          <p14:tracePt t="4212" x="5878513" y="1495425"/>
          <p14:tracePt t="4228" x="5826125" y="1612900"/>
          <p14:tracePt t="4244" x="5734050" y="1711325"/>
          <p14:tracePt t="4244" x="5689600" y="1751013"/>
          <p14:tracePt t="4260" x="5584825" y="1822450"/>
          <p14:tracePt t="4284" x="5473700" y="1862138"/>
          <p14:tracePt t="4300" x="5310188" y="1906588"/>
          <p14:tracePt t="4316" x="5159375" y="1965325"/>
          <p14:tracePt t="4332" x="4976813" y="2011363"/>
          <p14:tracePt t="4347" x="4826000" y="2051050"/>
          <p14:tracePt t="4360" x="4670425" y="2070100"/>
          <p14:tracePt t="4377" x="4584700" y="2070100"/>
          <p14:tracePt t="4394" x="4538663" y="2070100"/>
          <p14:tracePt t="4410" x="4506913" y="2063750"/>
          <p14:tracePt t="4427" x="4487863" y="2051050"/>
          <p14:tracePt t="4444" x="4448175" y="2051050"/>
          <p14:tracePt t="4444" x="4427538" y="2051050"/>
          <p14:tracePt t="4460" x="4368800" y="2051050"/>
          <p14:tracePt t="4477" x="4303713" y="2063750"/>
          <p14:tracePt t="4494" x="4238625" y="2076450"/>
          <p14:tracePt t="4510" x="4198938" y="2090738"/>
          <p14:tracePt t="4527" x="4179888" y="2090738"/>
          <p14:tracePt t="4543" x="4173538" y="2090738"/>
          <p14:tracePt t="4660" x="4173538" y="2082800"/>
          <p14:tracePt t="4668" x="4179888" y="2082800"/>
          <p14:tracePt t="4676" x="4186238" y="2082800"/>
          <p14:tracePt t="4682" x="4198938" y="2082800"/>
          <p14:tracePt t="4693" x="4213225" y="2082800"/>
          <p14:tracePt t="4710" x="4238625" y="2076450"/>
          <p14:tracePt t="4727" x="4271963" y="2076450"/>
          <p14:tracePt t="4743" x="4310063" y="2082800"/>
          <p14:tracePt t="4760" x="4343400" y="2082800"/>
          <p14:tracePt t="4777" x="4356100" y="2082800"/>
          <p14:tracePt t="4884" x="4349750" y="2090738"/>
          <p14:tracePt t="4899" x="4330700" y="2090738"/>
          <p14:tracePt t="4900" x="4271963" y="2090738"/>
          <p14:tracePt t="4910" x="4173538" y="2097088"/>
          <p14:tracePt t="4927" x="4095750" y="2097088"/>
          <p14:tracePt t="4943" x="4062413" y="2097088"/>
          <p14:tracePt t="4960" x="4056063" y="2097088"/>
          <p14:tracePt t="5012" x="4062413" y="2097088"/>
          <p14:tracePt t="5032" x="4075113" y="2097088"/>
          <p14:tracePt t="5036" x="4102100" y="2090738"/>
          <p14:tracePt t="5043" x="4198938" y="2090738"/>
          <p14:tracePt t="5060" x="4421188" y="2090738"/>
          <p14:tracePt t="5077" x="4605338" y="2103438"/>
          <p14:tracePt t="5093" x="4781550" y="2103438"/>
          <p14:tracePt t="5110" x="4892675" y="2116138"/>
          <p14:tracePt t="5127" x="4905375" y="2116138"/>
          <p14:tracePt t="5268" x="4899025" y="2116138"/>
          <p14:tracePt t="5276" x="4892675" y="2116138"/>
          <p14:tracePt t="5284" x="4878388" y="2116138"/>
          <p14:tracePt t="5292" x="4859338" y="2116138"/>
          <p14:tracePt t="5300" x="4813300" y="2116138"/>
          <p14:tracePt t="5310" x="4729163" y="2116138"/>
          <p14:tracePt t="5327" x="4618038" y="2103438"/>
          <p14:tracePt t="5343" x="4448175" y="2103438"/>
          <p14:tracePt t="5360" x="4291013" y="2109788"/>
          <p14:tracePt t="5377" x="4186238" y="2109788"/>
          <p14:tracePt t="5393" x="4167188" y="2109788"/>
          <p14:tracePt t="5460" x="4173538" y="2109788"/>
          <p14:tracePt t="5468" x="4186238" y="2109788"/>
          <p14:tracePt t="5477" x="4206875" y="2109788"/>
          <p14:tracePt t="5477" x="4291013" y="2109788"/>
          <p14:tracePt t="5493" x="4421188" y="2116138"/>
          <p14:tracePt t="5510" x="4565650" y="2128838"/>
          <p14:tracePt t="5526" x="4741863" y="2149475"/>
          <p14:tracePt t="5544" x="4859338" y="2162175"/>
          <p14:tracePt t="5561" x="4918075" y="2181225"/>
          <p14:tracePt t="6877" x="4899025" y="2181225"/>
          <p14:tracePt t="6885" x="4859338" y="2181225"/>
          <p14:tracePt t="6886" x="4813300" y="2181225"/>
          <p14:tracePt t="6894" x="4716463" y="2181225"/>
          <p14:tracePt t="6910" x="4578350" y="2193925"/>
          <p14:tracePt t="6927" x="4441825" y="2193925"/>
          <p14:tracePt t="6944" x="4337050" y="2193925"/>
          <p14:tracePt t="6960" x="4244975" y="2193925"/>
          <p14:tracePt t="6977" x="4173538" y="2201863"/>
          <p14:tracePt t="6994" x="4075113" y="2201863"/>
          <p14:tracePt t="7010" x="3978275" y="2201863"/>
          <p14:tracePt t="7027" x="3860800" y="2220913"/>
          <p14:tracePt t="7044" x="3729038" y="2227263"/>
          <p14:tracePt t="7060" x="3598863" y="2227263"/>
          <p14:tracePt t="7077" x="3370263" y="2227263"/>
          <p14:tracePt t="7094" x="3265488" y="2227263"/>
          <p14:tracePt t="7110" x="3167063" y="2227263"/>
          <p14:tracePt t="7127" x="3076575" y="2227263"/>
          <p14:tracePt t="7143" x="2984500" y="2214563"/>
          <p14:tracePt t="7160" x="2879725" y="2208213"/>
          <p14:tracePt t="7177" x="2782888" y="2208213"/>
          <p14:tracePt t="7194" x="2684463" y="2208213"/>
          <p14:tracePt t="7210" x="2586038" y="2208213"/>
          <p14:tracePt t="7227" x="2474913" y="2208213"/>
          <p14:tracePt t="7243" x="2344738" y="2208213"/>
          <p14:tracePt t="7260" x="2103438" y="2208213"/>
          <p14:tracePt t="7277" x="1939925" y="2208213"/>
          <p14:tracePt t="7294" x="1776413" y="2208213"/>
          <p14:tracePt t="7310" x="1646238" y="2193925"/>
          <p14:tracePt t="7327" x="1516063" y="2187575"/>
          <p14:tracePt t="7343" x="1397000" y="2181225"/>
          <p14:tracePt t="7360" x="1293813" y="2181225"/>
          <p14:tracePt t="7377" x="1220788" y="2181225"/>
          <p14:tracePt t="7393" x="1149350" y="2181225"/>
          <p14:tracePt t="7410" x="1096963" y="2181225"/>
          <p14:tracePt t="7427" x="1065213" y="2181225"/>
          <p14:tracePt t="7443" x="1050925" y="2181225"/>
          <p14:tracePt t="7460" x="1038225" y="2181225"/>
          <p14:tracePt t="7477" x="1012825" y="2181225"/>
          <p14:tracePt t="7493" x="1006475" y="2181225"/>
          <p14:tracePt t="7510" x="998538" y="2181225"/>
          <p14:tracePt t="7877" x="998538" y="2174875"/>
          <p14:tracePt t="7879" x="998538" y="2168525"/>
          <p14:tracePt t="7893" x="998538" y="2162175"/>
          <p14:tracePt t="7894" x="985838" y="2155825"/>
          <p14:tracePt t="7910" x="979488" y="2141538"/>
          <p14:tracePt t="7949" x="979488" y="2135188"/>
          <p14:tracePt t="7957" x="973138" y="2135188"/>
          <p14:tracePt t="7965" x="966788" y="2128838"/>
          <p14:tracePt t="8181" x="973138" y="2128838"/>
          <p14:tracePt t="8221" x="979488" y="2128838"/>
          <p14:tracePt t="8253" x="985838" y="2128838"/>
          <p14:tracePt t="8277" x="992188" y="2128838"/>
          <p14:tracePt t="8285" x="998538" y="2128838"/>
          <p14:tracePt t="8301" x="1006475" y="2128838"/>
          <p14:tracePt t="8310" x="1019175" y="2122488"/>
          <p14:tracePt t="8310" x="1031875" y="2122488"/>
          <p14:tracePt t="8326" x="1065213" y="2122488"/>
          <p14:tracePt t="8343" x="1096963" y="2122488"/>
          <p14:tracePt t="8360" x="1143000" y="2116138"/>
          <p14:tracePt t="8376" x="1182688" y="2116138"/>
          <p14:tracePt t="8393" x="1220788" y="2116138"/>
          <p14:tracePt t="8410" x="1260475" y="2116138"/>
          <p14:tracePt t="8427" x="1306513" y="2116138"/>
          <p14:tracePt t="8443" x="1352550" y="2116138"/>
          <p14:tracePt t="8460" x="1397000" y="2116138"/>
          <p14:tracePt t="8476" x="1482725" y="2116138"/>
          <p14:tracePt t="8493" x="1541463" y="2116138"/>
          <p14:tracePt t="8510" x="1574800" y="2116138"/>
          <p14:tracePt t="8526" x="1612900" y="2109788"/>
          <p14:tracePt t="8543" x="1646238" y="2109788"/>
          <p14:tracePt t="8560" x="1671638" y="2109788"/>
          <p14:tracePt t="8576" x="1692275" y="2109788"/>
          <p14:tracePt t="8593" x="1724025" y="2109788"/>
          <p14:tracePt t="8610" x="1744663" y="2109788"/>
          <p14:tracePt t="8626" x="1757363" y="2109788"/>
          <p14:tracePt t="8643" x="1776413" y="2109788"/>
          <p14:tracePt t="8660" x="1782763" y="2109788"/>
          <p14:tracePt t="8749" x="1789113" y="2109788"/>
          <p14:tracePt t="8757" x="1795463" y="2109788"/>
          <p14:tracePt t="8765" x="1803400" y="2116138"/>
          <p14:tracePt t="8781" x="1809750" y="2116138"/>
          <p14:tracePt t="8789" x="1816100" y="2122488"/>
          <p14:tracePt t="8809" x="1822450" y="2122488"/>
          <p14:tracePt t="8810" x="1828800" y="2122488"/>
          <p14:tracePt t="9076" x="1835150" y="2128838"/>
          <p14:tracePt t="9084" x="1841500" y="2135188"/>
          <p14:tracePt t="9092" x="1854200" y="2135188"/>
          <p14:tracePt t="9109" x="1893888" y="2141538"/>
          <p14:tracePt t="9109" x="1965325" y="2162175"/>
          <p14:tracePt t="9125" x="2076450" y="2162175"/>
          <p14:tracePt t="9142" x="2181225" y="2174875"/>
          <p14:tracePt t="9158" x="2252663" y="2181225"/>
          <p14:tracePt t="9175" x="2298700" y="2181225"/>
          <p14:tracePt t="9192" x="2305050" y="2181225"/>
          <p14:tracePt t="9380" x="2305050" y="2174875"/>
          <p14:tracePt t="9388" x="2332038" y="2168525"/>
          <p14:tracePt t="9396" x="2357438" y="2162175"/>
          <p14:tracePt t="9408" x="2397125" y="2149475"/>
          <p14:tracePt t="9409" x="2489200" y="2128838"/>
          <p14:tracePt t="9425" x="2579688" y="2122488"/>
          <p14:tracePt t="9442" x="2678113" y="2116138"/>
          <p14:tracePt t="9458" x="2743200" y="2116138"/>
          <p14:tracePt t="9475" x="2782888" y="2116138"/>
          <p14:tracePt t="9492" x="2827338" y="2109788"/>
          <p14:tracePt t="9508" x="2847975" y="2103438"/>
          <p14:tracePt t="9525" x="2854325" y="2103438"/>
          <p14:tracePt t="9542" x="2860675" y="2103438"/>
          <p14:tracePt t="9844" x="2867025" y="2103438"/>
          <p14:tracePt t="9852" x="2873375" y="2103438"/>
          <p14:tracePt t="9860" x="2887663" y="2103438"/>
          <p14:tracePt t="9875" x="2906713" y="2103438"/>
          <p14:tracePt t="9876" x="2946400" y="2109788"/>
          <p14:tracePt t="9891" x="3049588" y="2116138"/>
          <p14:tracePt t="9908" x="3128963" y="2128838"/>
          <p14:tracePt t="9925" x="3225800" y="2135188"/>
          <p14:tracePt t="9941" x="3324225" y="2135188"/>
          <p14:tracePt t="9958" x="3403600" y="2135188"/>
          <p14:tracePt t="9975" x="3475038" y="2135188"/>
          <p14:tracePt t="9991" x="3521075" y="2135188"/>
          <p14:tracePt t="10008" x="3546475" y="2135188"/>
          <p14:tracePt t="10025" x="3552825" y="2135188"/>
          <p14:tracePt t="10041" x="3559175" y="2135188"/>
          <p14:tracePt t="10268" x="3573463" y="2135188"/>
          <p14:tracePt t="10276" x="3598863" y="2135188"/>
          <p14:tracePt t="10284" x="3638550" y="2141538"/>
          <p14:tracePt t="10291" x="3762375" y="2149475"/>
          <p14:tracePt t="10308" x="3840163" y="2162175"/>
          <p14:tracePt t="10325" x="3938588" y="2174875"/>
          <p14:tracePt t="10341" x="4022725" y="2181225"/>
          <p14:tracePt t="10358" x="4095750" y="2181225"/>
          <p14:tracePt t="10374" x="4173538" y="2181225"/>
          <p14:tracePt t="10391" x="4244975" y="2181225"/>
          <p14:tracePt t="10408" x="4324350" y="2181225"/>
          <p14:tracePt t="10425" x="4408488" y="2181225"/>
          <p14:tracePt t="10441" x="4500563" y="2181225"/>
          <p14:tracePt t="10458" x="4578350" y="2181225"/>
          <p14:tracePt t="10474" x="4649788" y="2187575"/>
          <p14:tracePt t="10491" x="4729163" y="2187575"/>
          <p14:tracePt t="10508" x="4846638" y="2193925"/>
          <p14:tracePt t="10525" x="4945063" y="2201863"/>
          <p14:tracePt t="10541" x="5048250" y="2208213"/>
          <p14:tracePt t="10558" x="5153025" y="2208213"/>
          <p14:tracePt t="10574" x="5232400" y="2214563"/>
          <p14:tracePt t="10591" x="5297488" y="2214563"/>
          <p14:tracePt t="10608" x="5341938" y="2214563"/>
          <p14:tracePt t="10625" x="5368925" y="2214563"/>
          <p14:tracePt t="10641" x="5387975" y="2214563"/>
          <p14:tracePt t="10658" x="5408613" y="2214563"/>
          <p14:tracePt t="10674" x="5414963" y="2214563"/>
          <p14:tracePt t="10691" x="5421313" y="2214563"/>
          <p14:tracePt t="10708" x="5440363" y="2214563"/>
          <p14:tracePt t="10724" x="5453063" y="2214563"/>
          <p14:tracePt t="10948" x="5446713" y="2214563"/>
          <p14:tracePt t="10956" x="5434013" y="2214563"/>
          <p14:tracePt t="10964" x="5421313" y="2220913"/>
          <p14:tracePt t="10972" x="5402263" y="2220913"/>
          <p14:tracePt t="10980" x="5335588" y="2227263"/>
          <p14:tracePt t="10991" x="5238750" y="2227263"/>
          <p14:tracePt t="11008" x="5127625" y="2227263"/>
          <p14:tracePt t="11024" x="5022850" y="2227263"/>
          <p14:tracePt t="11041" x="4945063" y="2227263"/>
          <p14:tracePt t="11058" x="4911725" y="2227263"/>
          <p14:tracePt t="11074" x="4899025" y="2227263"/>
          <p14:tracePt t="11164" x="4905375" y="2220913"/>
          <p14:tracePt t="11172" x="4918075" y="2214563"/>
          <p14:tracePt t="11180" x="4930775" y="2214563"/>
          <p14:tracePt t="11191" x="4957763" y="2208213"/>
          <p14:tracePt t="11196" x="5022850" y="2208213"/>
          <p14:tracePt t="11211" x="5062538" y="2201863"/>
          <p14:tracePt t="11224" x="5100638" y="2201863"/>
          <p14:tracePt t="11292" x="5094288" y="2201863"/>
          <p14:tracePt t="11306" x="5087938" y="2201863"/>
          <p14:tracePt t="11308" x="5068888" y="2201863"/>
          <p14:tracePt t="11310" x="4983163" y="2201863"/>
          <p14:tracePt t="11324" x="4852988" y="2201863"/>
          <p14:tracePt t="11341" x="4702175" y="2193925"/>
          <p14:tracePt t="11357" x="4565650" y="2181225"/>
          <p14:tracePt t="11374" x="4467225" y="2181225"/>
          <p14:tracePt t="11391" x="4414838" y="2181225"/>
          <p14:tracePt t="11476" x="4421188" y="2181225"/>
          <p14:tracePt t="11484" x="4435475" y="2181225"/>
          <p14:tracePt t="11492" x="4454525" y="2181225"/>
          <p14:tracePt t="11500" x="4487863" y="2181225"/>
          <p14:tracePt t="11508" x="4670425" y="2220913"/>
          <p14:tracePt t="11524" x="4859338" y="2239963"/>
          <p14:tracePt t="11541" x="5035550" y="2252663"/>
          <p14:tracePt t="11557" x="5211763" y="2266950"/>
          <p14:tracePt t="11574" x="5381625" y="2266950"/>
          <p14:tracePt t="11591" x="5486400" y="2266950"/>
          <p14:tracePt t="11607" x="5557838" y="2266950"/>
          <p14:tracePt t="11624" x="5610225" y="2239963"/>
          <p14:tracePt t="11641" x="5637213" y="2187575"/>
          <p14:tracePt t="11657" x="5662613" y="2149475"/>
          <p14:tracePt t="11674" x="5668963" y="2090738"/>
          <p14:tracePt t="11691" x="5662613" y="2005013"/>
          <p14:tracePt t="11707" x="5564188" y="1868488"/>
          <p14:tracePt t="11724" x="5486400" y="1782763"/>
          <p14:tracePt t="11741" x="5394325" y="1711325"/>
          <p14:tracePt t="11757" x="5283200" y="1652588"/>
          <p14:tracePt t="11774" x="5159375" y="1606550"/>
          <p14:tracePt t="11791" x="5003800" y="1593850"/>
          <p14:tracePt t="11807" x="4846638" y="1593850"/>
          <p14:tracePt t="11824" x="4722813" y="1606550"/>
          <p14:tracePt t="11841" x="4618038" y="1646238"/>
          <p14:tracePt t="11857" x="4525963" y="1711325"/>
          <p14:tracePt t="11874" x="4441825" y="1803400"/>
          <p14:tracePt t="11891" x="4356100" y="1893888"/>
          <p14:tracePt t="11907" x="4310063" y="1998663"/>
          <p14:tracePt t="11924" x="4310063" y="2038350"/>
          <p14:tracePt t="11941" x="4318000" y="2076450"/>
          <p14:tracePt t="11957" x="4376738" y="2135188"/>
          <p14:tracePt t="11974" x="4467225" y="2201863"/>
          <p14:tracePt t="11991" x="4597400" y="2239963"/>
          <p14:tracePt t="12007" x="4800600" y="2279650"/>
          <p14:tracePt t="12024" x="5010150" y="2305050"/>
          <p14:tracePt t="12041" x="5186363" y="2305050"/>
          <p14:tracePt t="12057" x="5329238" y="2305050"/>
          <p14:tracePt t="12074" x="5427663" y="2252663"/>
          <p14:tracePt t="12091" x="5453063" y="2220913"/>
          <p14:tracePt t="12107" x="5453063" y="2193925"/>
          <p14:tracePt t="12124" x="5427663" y="2155825"/>
          <p14:tracePt t="12141" x="5381625" y="2122488"/>
          <p14:tracePt t="12157" x="5316538" y="2076450"/>
          <p14:tracePt t="12174" x="5224463" y="2051050"/>
          <p14:tracePt t="12190" x="5113338" y="2051050"/>
          <p14:tracePt t="12207" x="4989513" y="2051050"/>
          <p14:tracePt t="12224" x="4884738" y="2070100"/>
          <p14:tracePt t="12241" x="4794250" y="2109788"/>
          <p14:tracePt t="12257" x="4716463" y="2181225"/>
          <p14:tracePt t="12274" x="4683125" y="2239963"/>
          <p14:tracePt t="12291" x="4670425" y="2298700"/>
          <p14:tracePt t="12307" x="4670425" y="2363788"/>
          <p14:tracePt t="12324" x="4735513" y="2443163"/>
          <p14:tracePt t="12340" x="4794250" y="2462213"/>
          <p14:tracePt t="12357" x="4892675" y="2468563"/>
          <p14:tracePt t="12374" x="4983163" y="2468563"/>
          <p14:tracePt t="12390" x="5048250" y="2462213"/>
          <p14:tracePt t="12407" x="5081588" y="2449513"/>
          <p14:tracePt t="12424" x="5087938" y="2449513"/>
          <p14:tracePt t="12516" x="5081588" y="2449513"/>
          <p14:tracePt t="12524" x="5075238" y="2436813"/>
          <p14:tracePt t="12530" x="5068888" y="2430463"/>
          <p14:tracePt t="12540" x="5062538" y="2416175"/>
          <p14:tracePt t="12557" x="5054600" y="2403475"/>
          <p14:tracePt t="12574" x="5054600" y="2390775"/>
          <p14:tracePt t="12612" x="5048250" y="2390775"/>
          <p14:tracePt t="13316" x="5041900" y="2390775"/>
          <p14:tracePt t="13356" x="5035550" y="2390775"/>
          <p14:tracePt t="13364" x="5035550" y="2397125"/>
          <p14:tracePt t="13380" x="5029200" y="2397125"/>
          <p14:tracePt t="13396" x="5022850" y="2397125"/>
          <p14:tracePt t="13404" x="5016500" y="2403475"/>
          <p14:tracePt t="13436" x="5010150" y="2403475"/>
          <p14:tracePt t="13676" x="5003800" y="2403475"/>
          <p14:tracePt t="13700" x="4995863" y="2409825"/>
          <p14:tracePt t="13948" x="4989513" y="2409825"/>
          <p14:tracePt t="13959" x="4989513" y="2403475"/>
          <p14:tracePt t="13959" x="4976813" y="2397125"/>
          <p14:tracePt t="13973" x="4945063" y="2390775"/>
          <p14:tracePt t="13990" x="4911725" y="2370138"/>
          <p14:tracePt t="14007" x="4905375" y="2357438"/>
          <p14:tracePt t="14380" x="4899025" y="2357438"/>
          <p14:tracePt t="14388" x="4884738" y="2344738"/>
          <p14:tracePt t="14396" x="4884738" y="2332038"/>
          <p14:tracePt t="14409" x="4884738" y="2319338"/>
          <p14:tracePt t="14412" x="4884738" y="2311400"/>
          <p14:tracePt t="14423" x="4884738" y="2305050"/>
          <p14:tracePt t="14440" x="4859338" y="2266950"/>
          <p14:tracePt t="14457" x="4806950" y="2233613"/>
          <p14:tracePt t="14473" x="4741863" y="2208213"/>
          <p14:tracePt t="14490" x="4637088" y="2208213"/>
          <p14:tracePt t="14507" x="4525963" y="2208213"/>
          <p14:tracePt t="14523" x="4395788" y="2208213"/>
          <p14:tracePt t="14540" x="4213225" y="2214563"/>
          <p14:tracePt t="14556" x="4127500" y="2214563"/>
          <p14:tracePt t="14573" x="4075113" y="2214563"/>
          <p14:tracePt t="14590" x="4056063" y="2214563"/>
          <p14:tracePt t="14606" x="4030663" y="2208213"/>
          <p14:tracePt t="14624" x="4016375" y="2208213"/>
          <p14:tracePt t="14733" x="4022725" y="2208213"/>
          <p14:tracePt t="14741" x="4043363" y="2208213"/>
          <p14:tracePt t="14744" x="4114800" y="2208213"/>
          <p14:tracePt t="14757" x="4259263" y="2208213"/>
          <p14:tracePt t="14774" x="4448175" y="2208213"/>
          <p14:tracePt t="14790" x="4630738" y="2214563"/>
          <p14:tracePt t="14807" x="4800600" y="2214563"/>
          <p14:tracePt t="14824" x="4957763" y="2214563"/>
          <p14:tracePt t="14840" x="5081588" y="2214563"/>
          <p14:tracePt t="14857" x="5165725" y="2214563"/>
          <p14:tracePt t="14874" x="5257800" y="2214563"/>
          <p14:tracePt t="14891" x="5310188" y="2214563"/>
          <p14:tracePt t="14908" x="5341938" y="2214563"/>
          <p14:tracePt t="14924" x="5356225" y="2208213"/>
          <p14:tracePt t="15029" x="5349875" y="2208213"/>
          <p14:tracePt t="15037" x="5341938" y="2208213"/>
          <p14:tracePt t="15069" x="5335588" y="2208213"/>
          <p14:tracePt t="15085" x="5329238" y="2208213"/>
          <p14:tracePt t="15101" x="5322888" y="2208213"/>
          <p14:tracePt t="15111" x="5316538" y="2208213"/>
          <p14:tracePt t="15111" x="5303838" y="2208213"/>
          <p14:tracePt t="15124" x="5264150" y="2214563"/>
          <p14:tracePt t="15140" x="5173663" y="2214563"/>
          <p14:tracePt t="15157" x="5094288" y="2214563"/>
          <p14:tracePt t="15174" x="5016500" y="2214563"/>
          <p14:tracePt t="15190" x="4937125" y="2208213"/>
          <p14:tracePt t="15207" x="4872038" y="2201863"/>
          <p14:tracePt t="15224" x="4813300" y="2187575"/>
          <p14:tracePt t="15240" x="4787900" y="2181225"/>
          <p14:tracePt t="15257" x="4767263" y="2181225"/>
          <p14:tracePt t="15349" x="4787900" y="2181225"/>
          <p14:tracePt t="15361" x="4806950" y="2181225"/>
          <p14:tracePt t="15365" x="4899025" y="2181225"/>
          <p14:tracePt t="15374" x="5022850" y="2181225"/>
          <p14:tracePt t="15390" x="5211763" y="2181225"/>
          <p14:tracePt t="15407" x="5381625" y="2187575"/>
          <p14:tracePt t="15423" x="5511800" y="2193925"/>
          <p14:tracePt t="15440" x="5578475" y="2193925"/>
          <p14:tracePt t="16653" x="5570538" y="2193925"/>
          <p14:tracePt t="16663" x="5564188" y="2193925"/>
          <p14:tracePt t="16677" x="5557838" y="2193925"/>
          <p14:tracePt t="16690" x="5551488" y="2193925"/>
          <p14:tracePt t="16690" x="5526088" y="2201863"/>
          <p14:tracePt t="16707" x="5473700" y="2201863"/>
          <p14:tracePt t="16723" x="5381625" y="2201863"/>
          <p14:tracePt t="16740" x="5186363" y="2201863"/>
          <p14:tracePt t="16757" x="5062538" y="2201863"/>
          <p14:tracePt t="16773" x="4951413" y="2208213"/>
          <p14:tracePt t="16790" x="4892675" y="2208213"/>
          <p14:tracePt t="16807" x="4878388" y="2208213"/>
          <p14:tracePt t="16885" x="4884738" y="2208213"/>
          <p14:tracePt t="16896" x="4911725" y="2208213"/>
          <p14:tracePt t="16896" x="4945063" y="2201863"/>
          <p14:tracePt t="16906" x="5048250" y="2187575"/>
          <p14:tracePt t="16923" x="5186363" y="2187575"/>
          <p14:tracePt t="16940" x="5341938" y="2187575"/>
          <p14:tracePt t="16956" x="5519738" y="2193925"/>
          <p14:tracePt t="16973" x="5564188" y="2193925"/>
          <p14:tracePt t="17373" x="5557838" y="2193925"/>
          <p14:tracePt t="17381" x="5551488" y="2193925"/>
          <p14:tracePt t="17397" x="5545138" y="2193925"/>
          <p14:tracePt t="17405" x="5545138" y="2201863"/>
          <p14:tracePt t="17429" x="5538788" y="2201863"/>
          <p14:tracePt t="17447" x="5532438" y="2201863"/>
          <p14:tracePt t="17456" x="5526088" y="2201863"/>
          <p14:tracePt t="17456" x="5505450" y="2201863"/>
          <p14:tracePt t="17473" x="5486400" y="2208213"/>
          <p14:tracePt t="17489" x="5473700" y="2208213"/>
          <p14:tracePt t="17506" x="5467350" y="2208213"/>
          <p14:tracePt t="17549" x="5461000" y="2208213"/>
          <p14:tracePt t="17557" x="5453063" y="2208213"/>
          <p14:tracePt t="17565" x="5446713" y="2208213"/>
          <p14:tracePt t="17565" x="5427663" y="2208213"/>
          <p14:tracePt t="17581" x="5408613" y="2208213"/>
          <p14:tracePt t="17589" x="5362575" y="2201863"/>
          <p14:tracePt t="17606" x="5291138" y="2201863"/>
          <p14:tracePt t="17623" x="5224463" y="2201863"/>
          <p14:tracePt t="17639" x="5165725" y="2201863"/>
          <p14:tracePt t="17656" x="5094288" y="2201863"/>
          <p14:tracePt t="17673" x="5062538" y="2193925"/>
          <p14:tracePt t="17689" x="5041900" y="2193925"/>
          <p14:tracePt t="17706" x="5035550" y="2193925"/>
          <p14:tracePt t="17723" x="5029200" y="2187575"/>
          <p14:tracePt t="17757" x="5022850" y="2187575"/>
          <p14:tracePt t="17757" x="5003800" y="2187575"/>
          <p14:tracePt t="17773" x="4976813" y="2187575"/>
          <p14:tracePt t="17789" x="4937125" y="2187575"/>
          <p14:tracePt t="17806" x="4911725" y="2187575"/>
          <p14:tracePt t="17823" x="4884738" y="2187575"/>
          <p14:tracePt t="17840" x="4852988" y="2193925"/>
          <p14:tracePt t="17856" x="4813300" y="2201863"/>
          <p14:tracePt t="17873" x="4787900" y="2201863"/>
          <p14:tracePt t="17889" x="4767263" y="2201863"/>
          <p14:tracePt t="17906" x="4748213" y="2201863"/>
          <p14:tracePt t="17923" x="4741863" y="2201863"/>
          <p14:tracePt t="18069" x="4748213" y="2201863"/>
          <p14:tracePt t="18101" x="4754563" y="2201863"/>
          <p14:tracePt t="18125" x="4760913" y="2201863"/>
          <p14:tracePt t="18141" x="4767263" y="2201863"/>
          <p14:tracePt t="18149" x="4775200" y="2201863"/>
          <p14:tracePt t="18157" x="4787900" y="2201863"/>
          <p14:tracePt t="18165" x="4806950" y="2201863"/>
          <p14:tracePt t="18173" x="4846638" y="2201863"/>
          <p14:tracePt t="18189" x="4852988" y="2201863"/>
          <p14:tracePt t="18206" x="4859338" y="2201863"/>
          <p14:tracePt t="18341" x="4852988" y="2201863"/>
          <p14:tracePt t="18348" x="4840288" y="2201863"/>
          <p14:tracePt t="18357" x="4800600" y="2201863"/>
          <p14:tracePt t="18357" x="4775200" y="2201863"/>
          <p14:tracePt t="18373" x="4741863" y="2201863"/>
          <p14:tracePt t="18389" x="4695825" y="2201863"/>
          <p14:tracePt t="18389" x="4597400" y="2201863"/>
          <p14:tracePt t="18406" x="4473575" y="2201863"/>
          <p14:tracePt t="18422" x="4389438" y="2201863"/>
          <p14:tracePt t="18439" x="4310063" y="2201863"/>
          <p14:tracePt t="18456" x="4265613" y="2201863"/>
          <p14:tracePt t="18472" x="4244975" y="2193925"/>
          <p14:tracePt t="18589" x="4238625" y="2193925"/>
          <p14:tracePt t="18605" x="4225925" y="2193925"/>
          <p14:tracePt t="18612" x="4213225" y="2187575"/>
          <p14:tracePt t="18628" x="4198938" y="2187575"/>
          <p14:tracePt t="18639" x="4192588" y="2187575"/>
          <p14:tracePt t="18639" x="4186238" y="2187575"/>
          <p14:tracePt t="18656" x="4167188" y="2174875"/>
          <p14:tracePt t="18672" x="4148138" y="2135188"/>
          <p14:tracePt t="18689" x="4121150" y="2103438"/>
          <p14:tracePt t="18706" x="4108450" y="2090738"/>
          <p14:tracePt t="18722" x="4108450" y="2076450"/>
          <p14:tracePt t="18780" x="4102100" y="2082800"/>
          <p14:tracePt t="18789" x="4089400" y="2109788"/>
          <p14:tracePt t="18796" x="4081463" y="2128838"/>
          <p14:tracePt t="18805" x="4075113" y="2149475"/>
          <p14:tracePt t="18806" x="4075113" y="2168525"/>
          <p14:tracePt t="18822" x="4089400" y="2193925"/>
          <p14:tracePt t="18839" x="4148138" y="2201863"/>
          <p14:tracePt t="18855" x="4244975" y="2201863"/>
          <p14:tracePt t="18872" x="4343400" y="2174875"/>
          <p14:tracePt t="18889" x="4454525" y="2122488"/>
          <p14:tracePt t="18905" x="4513263" y="2057400"/>
          <p14:tracePt t="18922" x="4532313" y="2011363"/>
          <p14:tracePt t="18939" x="4500563" y="1958975"/>
          <p14:tracePt t="18955" x="4435475" y="1906588"/>
          <p14:tracePt t="18972" x="4244975" y="1795463"/>
          <p14:tracePt t="18989" x="4127500" y="1776413"/>
          <p14:tracePt t="19006" x="4049713" y="1770063"/>
          <p14:tracePt t="19022" x="4003675" y="1770063"/>
          <p14:tracePt t="19039" x="3970338" y="1795463"/>
          <p14:tracePt t="19056" x="3932238" y="1847850"/>
          <p14:tracePt t="19072" x="3898900" y="1900238"/>
          <p14:tracePt t="19089" x="3873500" y="1952625"/>
          <p14:tracePt t="19106" x="3860800" y="2005013"/>
          <p14:tracePt t="19122" x="3860800" y="2032000"/>
          <p14:tracePt t="19139" x="3873500" y="2051050"/>
          <p14:tracePt t="19156" x="3892550" y="2063750"/>
          <p14:tracePt t="19172" x="3984625" y="2070100"/>
          <p14:tracePt t="19189" x="4056063" y="2070100"/>
          <p14:tracePt t="19205" x="4108450" y="2070100"/>
          <p14:tracePt t="19222" x="4133850" y="2063750"/>
          <p14:tracePt t="19239" x="4148138" y="2057400"/>
          <p14:tracePt t="19300" x="4140200" y="2057400"/>
          <p14:tracePt t="19325" x="4133850" y="2057400"/>
          <p14:tracePt t="19372" x="4127500" y="2057400"/>
          <p14:tracePt t="19852" x="4127500" y="2063750"/>
          <p14:tracePt t="19868" x="4127500" y="2070100"/>
          <p14:tracePt t="19876" x="4127500" y="2076450"/>
          <p14:tracePt t="19908" x="4127500" y="2082800"/>
          <p14:tracePt t="20108" x="4140200" y="2082800"/>
          <p14:tracePt t="20117" x="4173538" y="2082800"/>
          <p14:tracePt t="20124" x="4213225" y="2090738"/>
          <p14:tracePt t="20139" x="4265613" y="2090738"/>
          <p14:tracePt t="20140" x="4427538" y="2103438"/>
          <p14:tracePt t="20155" x="4624388" y="2109788"/>
          <p14:tracePt t="20172" x="4794250" y="2109788"/>
          <p14:tracePt t="20188" x="4964113" y="2109788"/>
          <p14:tracePt t="20205" x="5068888" y="2109788"/>
          <p14:tracePt t="20222" x="5121275" y="2109788"/>
          <p14:tracePt t="20238" x="5146675" y="2109788"/>
          <p14:tracePt t="20255" x="5165725" y="2109788"/>
          <p14:tracePt t="20272" x="5173663" y="2109788"/>
          <p14:tracePt t="20288" x="5180013" y="2109788"/>
          <p14:tracePt t="20372" x="5173663" y="2109788"/>
          <p14:tracePt t="20384" x="5165725" y="2116138"/>
          <p14:tracePt t="20388" x="5153025" y="2116138"/>
          <p14:tracePt t="20389" x="5094288" y="2122488"/>
          <p14:tracePt t="20405" x="5035550" y="2128838"/>
          <p14:tracePt t="20422" x="4970463" y="2128838"/>
          <p14:tracePt t="20438" x="4937125" y="2128838"/>
          <p14:tracePt t="20455" x="4924425" y="2128838"/>
          <p14:tracePt t="20548" x="4930775" y="2128838"/>
          <p14:tracePt t="20556" x="4957763" y="2128838"/>
          <p14:tracePt t="20567" x="4995863" y="2128838"/>
          <p14:tracePt t="20572" x="5054600" y="2128838"/>
          <p14:tracePt t="20588" x="5199063" y="2128838"/>
          <p14:tracePt t="20589" x="5349875" y="2128838"/>
          <p14:tracePt t="20605" x="5461000" y="2128838"/>
          <p14:tracePt t="20622" x="5545138" y="2128838"/>
          <p14:tracePt t="20638" x="5570538" y="2128838"/>
          <p14:tracePt t="21892" x="5564188" y="2128838"/>
          <p14:tracePt t="21900" x="5538788" y="2128838"/>
          <p14:tracePt t="21908" x="5519738" y="2135188"/>
          <p14:tracePt t="21916" x="5486400" y="2141538"/>
          <p14:tracePt t="21924" x="5402263" y="2168525"/>
          <p14:tracePt t="21938" x="5356225" y="2174875"/>
          <p14:tracePt t="21954" x="5335588" y="2181225"/>
          <p14:tracePt t="22084" x="5341938" y="2181225"/>
          <p14:tracePt t="22116" x="5349875" y="2181225"/>
          <p14:tracePt t="22148" x="5362575" y="2181225"/>
          <p14:tracePt t="22169" x="5368925" y="2181225"/>
          <p14:tracePt t="22172" x="5381625" y="2181225"/>
          <p14:tracePt t="22173" x="5402263" y="2181225"/>
          <p14:tracePt t="22188" x="5421313" y="2181225"/>
          <p14:tracePt t="22188" x="5434013" y="2187575"/>
          <p14:tracePt t="22204" x="5453063" y="2187575"/>
          <p14:tracePt t="22221" x="5467350" y="2187575"/>
          <p14:tracePt t="22580" x="5461000" y="2187575"/>
          <p14:tracePt t="22588" x="5453063" y="2187575"/>
          <p14:tracePt t="22604" x="5440363" y="2193925"/>
          <p14:tracePt t="22605" x="5394325" y="2220913"/>
          <p14:tracePt t="22621" x="5297488" y="2233613"/>
          <p14:tracePt t="22638" x="5165725" y="2246313"/>
          <p14:tracePt t="22654" x="5035550" y="2246313"/>
          <p14:tracePt t="22671" x="4878388" y="2246313"/>
          <p14:tracePt t="22687" x="4760913" y="2246313"/>
          <p14:tracePt t="22704" x="4676775" y="2252663"/>
          <p14:tracePt t="22721" x="4624388" y="2260600"/>
          <p14:tracePt t="22737" x="4578350" y="2266950"/>
          <p14:tracePt t="22754" x="4532313" y="2273300"/>
          <p14:tracePt t="22771" x="4467225" y="2298700"/>
          <p14:tracePt t="22787" x="4402138" y="2319338"/>
          <p14:tracePt t="22804" x="4297363" y="2357438"/>
          <p14:tracePt t="22821" x="4244975" y="2390775"/>
          <p14:tracePt t="22837" x="4213225" y="2403475"/>
          <p14:tracePt t="22854" x="4213225" y="2409825"/>
          <p14:tracePt t="22908" x="4213225" y="2416175"/>
          <p14:tracePt t="22916" x="4225925" y="2430463"/>
          <p14:tracePt t="22924" x="4238625" y="2436813"/>
          <p14:tracePt t="22927" x="4244975" y="2443163"/>
          <p14:tracePt t="22937" x="4259263" y="2449513"/>
          <p14:tracePt t="22954" x="4265613" y="2449513"/>
          <p14:tracePt t="22971" x="4271963" y="2455863"/>
          <p14:tracePt t="22987" x="4284663" y="2455863"/>
          <p14:tracePt t="23004" x="4297363" y="2462213"/>
          <p14:tracePt t="23020" x="4291013" y="2481263"/>
          <p14:tracePt t="23037" x="4303713" y="2514600"/>
          <p14:tracePt t="23054" x="4297363" y="2547938"/>
          <p14:tracePt t="23070" x="4259263" y="2606675"/>
          <p14:tracePt t="23087" x="4232275" y="2651125"/>
          <p14:tracePt t="23104" x="4225925" y="2671763"/>
          <p14:tracePt t="23121" x="4225925" y="2678113"/>
          <p14:tracePt t="23137" x="4225925" y="2684463"/>
          <p14:tracePt t="23180" x="4232275" y="2684463"/>
          <p14:tracePt t="23188" x="4232275" y="2678113"/>
          <p14:tracePt t="23500" x="4232275" y="2684463"/>
          <p14:tracePt t="23521" x="4225925" y="2697163"/>
          <p14:tracePt t="23521" x="4219575" y="2684463"/>
          <p14:tracePt t="23537" x="4186238" y="2690813"/>
          <p14:tracePt t="23554" x="4133850" y="2690813"/>
          <p14:tracePt t="23570" x="4089400" y="2697163"/>
          <p14:tracePt t="23587" x="4022725" y="2703513"/>
          <p14:tracePt t="23604" x="3892550" y="2703513"/>
          <p14:tracePt t="23620" x="3756025" y="2703513"/>
          <p14:tracePt t="23637" x="3598863" y="2709863"/>
          <p14:tracePt t="23654" x="3416300" y="2709863"/>
          <p14:tracePt t="23670" x="3259138" y="2709863"/>
          <p14:tracePt t="23687" x="3095625" y="2709863"/>
          <p14:tracePt t="23704" x="2984500" y="2709863"/>
          <p14:tracePt t="23720" x="2879725" y="2709863"/>
          <p14:tracePt t="23737" x="2808288" y="2709863"/>
          <p14:tracePt t="23754" x="2717800" y="2724150"/>
          <p14:tracePt t="23770" x="2613025" y="2724150"/>
          <p14:tracePt t="23787" x="2508250" y="2730500"/>
          <p14:tracePt t="23804" x="2397125" y="2730500"/>
          <p14:tracePt t="23804" x="2332038" y="2736850"/>
          <p14:tracePt t="23820" x="2220913" y="2736850"/>
          <p14:tracePt t="23837" x="2128838" y="2736850"/>
          <p14:tracePt t="23854" x="2082800" y="2736850"/>
          <p14:tracePt t="23870" x="2044700" y="2736850"/>
          <p14:tracePt t="23887" x="1998663" y="2743200"/>
          <p14:tracePt t="23903" x="1965325" y="2743200"/>
          <p14:tracePt t="23920" x="1933575" y="2743200"/>
          <p14:tracePt t="23937" x="1906588" y="2743200"/>
          <p14:tracePt t="23953" x="1900238" y="2743200"/>
          <p14:tracePt t="24428" x="1893888" y="2743200"/>
          <p14:tracePt t="24548" x="1881188" y="2743200"/>
          <p14:tracePt t="24556" x="1874838" y="2743200"/>
          <p14:tracePt t="24564" x="1847850" y="2743200"/>
          <p14:tracePt t="24572" x="1809750" y="2736850"/>
          <p14:tracePt t="24587" x="1763713" y="2736850"/>
          <p14:tracePt t="24603" x="1717675" y="2736850"/>
          <p14:tracePt t="24620" x="1684338" y="2736850"/>
          <p14:tracePt t="24637" x="1671638" y="2736850"/>
          <p14:tracePt t="24653" x="1646238" y="2736850"/>
          <p14:tracePt t="24670" x="1619250" y="2749550"/>
          <p14:tracePt t="24687" x="1587500" y="2762250"/>
          <p14:tracePt t="24703" x="1560513" y="2768600"/>
          <p14:tracePt t="24720" x="1522413" y="2789238"/>
          <p14:tracePt t="24736" x="1495425" y="2814638"/>
          <p14:tracePt t="24753" x="1463675" y="2835275"/>
          <p14:tracePt t="24770" x="1443038" y="2860675"/>
          <p14:tracePt t="24787" x="1417638" y="2894013"/>
          <p14:tracePt t="24803" x="1390650" y="2919413"/>
          <p14:tracePt t="24820" x="1358900" y="2959100"/>
          <p14:tracePt t="24836" x="1338263" y="2984500"/>
          <p14:tracePt t="24853" x="1319213" y="3017838"/>
          <p14:tracePt t="24870" x="1312863" y="3049588"/>
          <p14:tracePt t="24886" x="1300163" y="3076575"/>
          <p14:tracePt t="24903" x="1300163" y="3108325"/>
          <p14:tracePt t="24920" x="1300163" y="3141663"/>
          <p14:tracePt t="24936" x="1306513" y="3175000"/>
          <p14:tracePt t="24953" x="1319213" y="3206750"/>
          <p14:tracePt t="24970" x="1358900" y="3252788"/>
          <p14:tracePt t="24987" x="1397000" y="3292475"/>
          <p14:tracePt t="25004" x="1476375" y="3344863"/>
          <p14:tracePt t="25020" x="1528763" y="3351213"/>
          <p14:tracePt t="25037" x="1587500" y="3376613"/>
          <p14:tracePt t="25053" x="1633538" y="3382963"/>
          <p14:tracePt t="25070" x="1658938" y="3382963"/>
          <p14:tracePt t="25086" x="1671638" y="3382963"/>
          <p14:tracePt t="25132" x="1671638" y="3376613"/>
          <p14:tracePt t="25148" x="1671638" y="3370263"/>
          <p14:tracePt t="25156" x="1665288" y="3370263"/>
          <p14:tracePt t="25188" x="1665288" y="3363913"/>
          <p14:tracePt t="25196" x="1658938" y="3363913"/>
          <p14:tracePt t="25206" x="1646238" y="3357563"/>
          <p14:tracePt t="25206" x="1639888" y="3344863"/>
          <p14:tracePt t="25220" x="1581150" y="3292475"/>
          <p14:tracePt t="25236" x="1516063" y="3225800"/>
          <p14:tracePt t="25253" x="1423988" y="3187700"/>
          <p14:tracePt t="25270" x="1377950" y="3141663"/>
          <p14:tracePt t="25286" x="1331913" y="3089275"/>
          <p14:tracePt t="25303" x="1293813" y="3055938"/>
          <p14:tracePt t="25320" x="1254125" y="3030538"/>
          <p14:tracePt t="25336" x="1235075" y="3011488"/>
          <p14:tracePt t="25353" x="1201738" y="2965450"/>
          <p14:tracePt t="25370" x="1195388" y="2946400"/>
          <p14:tracePt t="25386" x="1195388" y="2919413"/>
          <p14:tracePt t="25403" x="1195388" y="2887663"/>
          <p14:tracePt t="25420" x="1195388" y="2827338"/>
          <p14:tracePt t="25436" x="1195388" y="2808288"/>
          <p14:tracePt t="25453" x="1201738" y="2782888"/>
          <p14:tracePt t="25470" x="1214438" y="2755900"/>
          <p14:tracePt t="25486" x="1235075" y="2743200"/>
          <p14:tracePt t="25503" x="1241425" y="2743200"/>
          <p14:tracePt t="25676" x="1235075" y="2743200"/>
          <p14:tracePt t="25692" x="1227138" y="2743200"/>
          <p14:tracePt t="25706" x="1220788" y="2749550"/>
          <p14:tracePt t="25706" x="1214438" y="2749550"/>
          <p14:tracePt t="25719" x="1208088" y="2762250"/>
          <p14:tracePt t="25736" x="1201738" y="2768600"/>
          <p14:tracePt t="25753" x="1195388" y="2776538"/>
          <p14:tracePt t="25769" x="1195388" y="2782888"/>
          <p14:tracePt t="25812" x="1195388" y="2789238"/>
          <p14:tracePt t="25820" x="1195388" y="2795588"/>
          <p14:tracePt t="25884" x="1201738" y="2795588"/>
          <p14:tracePt t="25892" x="1214438" y="2789238"/>
          <p14:tracePt t="25897" x="1220788" y="2776538"/>
          <p14:tracePt t="25903" x="1254125" y="2755900"/>
          <p14:tracePt t="25919" x="1266825" y="2743200"/>
          <p14:tracePt t="25936" x="1279525" y="2736850"/>
          <p14:tracePt t="26004" x="1287463" y="2736850"/>
          <p14:tracePt t="26028" x="1306513" y="2736850"/>
          <p14:tracePt t="26036" x="1331913" y="2736850"/>
          <p14:tracePt t="26044" x="1365250" y="2736850"/>
          <p14:tracePt t="26052" x="1411288" y="2736850"/>
          <p14:tracePt t="26060" x="1489075" y="2736850"/>
          <p14:tracePt t="26069" x="1574800" y="2736850"/>
          <p14:tracePt t="26086" x="1652588" y="2736850"/>
          <p14:tracePt t="26103" x="1724025" y="2736850"/>
          <p14:tracePt t="26119" x="1789113" y="2736850"/>
          <p14:tracePt t="26136" x="1828800" y="2736850"/>
          <p14:tracePt t="26153" x="1868488" y="2736850"/>
          <p14:tracePt t="26169" x="1900238" y="2736850"/>
          <p14:tracePt t="26186" x="1920875" y="2736850"/>
          <p14:tracePt t="26203" x="1946275" y="2736850"/>
          <p14:tracePt t="26219" x="1965325" y="2736850"/>
          <p14:tracePt t="26236" x="2024063" y="2736850"/>
          <p14:tracePt t="26253" x="2070100" y="2736850"/>
          <p14:tracePt t="26269" x="2122488" y="2736850"/>
          <p14:tracePt t="26286" x="2187575" y="2736850"/>
          <p14:tracePt t="26303" x="2246313" y="2736850"/>
          <p14:tracePt t="26319" x="2292350" y="2736850"/>
          <p14:tracePt t="26336" x="2357438" y="2736850"/>
          <p14:tracePt t="26352" x="2422525" y="2736850"/>
          <p14:tracePt t="26369" x="2501900" y="2736850"/>
          <p14:tracePt t="26386" x="2560638" y="2736850"/>
          <p14:tracePt t="26403" x="2632075" y="2736850"/>
          <p14:tracePt t="26419" x="2709863" y="2736850"/>
          <p14:tracePt t="26436" x="2827338" y="2736850"/>
          <p14:tracePt t="26453" x="2879725" y="2736850"/>
          <p14:tracePt t="26469" x="2913063" y="2736850"/>
          <p14:tracePt t="26486" x="2946400" y="2736850"/>
          <p14:tracePt t="26502" x="2971800" y="2736850"/>
          <p14:tracePt t="26519" x="2990850" y="2736850"/>
          <p14:tracePt t="26536" x="3017838" y="2736850"/>
          <p14:tracePt t="26552" x="3049588" y="2736850"/>
          <p14:tracePt t="26569" x="3055938" y="2736850"/>
          <p14:tracePt t="26586" x="3070225" y="2736850"/>
          <p14:tracePt t="26724" x="3055938" y="2743200"/>
          <p14:tracePt t="26732" x="3049588" y="2743200"/>
          <p14:tracePt t="26740" x="3043238" y="2743200"/>
          <p14:tracePt t="26772" x="3036888" y="2743200"/>
          <p14:tracePt t="26820" x="3030538" y="2743200"/>
          <p14:tracePt t="26836" x="3024188" y="2743200"/>
          <p14:tracePt t="26844" x="3017838" y="2743200"/>
          <p14:tracePt t="26852" x="3005138" y="2743200"/>
          <p14:tracePt t="26858" x="2971800" y="2743200"/>
          <p14:tracePt t="26869" x="2932113" y="2749550"/>
          <p14:tracePt t="26886" x="2906713" y="2755900"/>
          <p14:tracePt t="26902" x="2887663" y="2755900"/>
          <p14:tracePt t="26919" x="2879725" y="2762250"/>
          <p14:tracePt t="26936" x="2873375" y="2768600"/>
          <p14:tracePt t="27068" x="2879725" y="2768600"/>
          <p14:tracePt t="27076" x="2887663" y="2768600"/>
          <p14:tracePt t="27091" x="2900363" y="2768600"/>
          <p14:tracePt t="27091" x="2925763" y="2768600"/>
          <p14:tracePt t="27102" x="2952750" y="2762250"/>
          <p14:tracePt t="27119" x="2984500" y="2762250"/>
          <p14:tracePt t="27136" x="3005138" y="2755900"/>
          <p14:tracePt t="27152" x="3017838" y="2755900"/>
          <p14:tracePt t="27169" x="3024188" y="2755900"/>
          <p14:tracePt t="27236" x="3030538" y="2755900"/>
          <p14:tracePt t="27252" x="3036888" y="2755900"/>
          <p14:tracePt t="27292" x="3043238" y="2755900"/>
          <p14:tracePt t="27316" x="3049588" y="2755900"/>
          <p14:tracePt t="27332" x="3055938" y="2755900"/>
          <p14:tracePt t="27342" x="3063875" y="2755900"/>
          <p14:tracePt t="27348" x="3070225" y="2755900"/>
          <p14:tracePt t="27352" x="3076575" y="2755900"/>
          <p14:tracePt t="27369" x="3082925" y="2749550"/>
          <p14:tracePt t="27386" x="3089275" y="2749550"/>
          <p14:tracePt t="27420" x="3095625" y="2749550"/>
          <p14:tracePt t="27420" x="3101975" y="2749550"/>
          <p14:tracePt t="27435" x="3128963" y="2749550"/>
          <p14:tracePt t="27452" x="3148013" y="2743200"/>
          <p14:tracePt t="27469" x="3167063" y="2743200"/>
          <p14:tracePt t="27486" x="3181350" y="2743200"/>
          <p14:tracePt t="27556" x="3175000" y="2743200"/>
          <p14:tracePt t="27564" x="3167063" y="2743200"/>
          <p14:tracePt t="27575" x="3160713" y="2743200"/>
          <p14:tracePt t="27588" x="3154363" y="2743200"/>
          <p14:tracePt t="27596" x="3148013" y="2743200"/>
          <p14:tracePt t="27604" x="3135313" y="2743200"/>
          <p14:tracePt t="27619" x="3101975" y="2755900"/>
          <p14:tracePt t="27635" x="3049588" y="2768600"/>
          <p14:tracePt t="27652" x="3043238" y="2776538"/>
          <p14:tracePt t="27780" x="3049588" y="2776538"/>
          <p14:tracePt t="27788" x="3063875" y="2776538"/>
          <p14:tracePt t="27796" x="3082925" y="2768600"/>
          <p14:tracePt t="27804" x="3095625" y="2768600"/>
          <p14:tracePt t="27819" x="3116263" y="2768600"/>
          <p14:tracePt t="27916" x="3101975" y="2768600"/>
          <p14:tracePt t="27932" x="3089275" y="2768600"/>
          <p14:tracePt t="27940" x="3076575" y="2768600"/>
          <p14:tracePt t="27952" x="3063875" y="2768600"/>
          <p14:tracePt t="27952" x="3030538" y="2768600"/>
          <p14:tracePt t="27969" x="3011488" y="2768600"/>
          <p14:tracePt t="27985" x="3005138" y="2768600"/>
          <p14:tracePt t="28124" x="3011488" y="2768600"/>
          <p14:tracePt t="28140" x="3017838" y="2768600"/>
          <p14:tracePt t="28716" x="3024188" y="2768600"/>
          <p14:tracePt t="28732" x="3030538" y="2768600"/>
          <p14:tracePt t="28735" x="3036888" y="2768600"/>
          <p14:tracePt t="29125" x="3043238" y="2762250"/>
          <p14:tracePt t="29133" x="3055938" y="2762250"/>
          <p14:tracePt t="29141" x="3063875" y="2762250"/>
          <p14:tracePt t="29153" x="3076575" y="2762250"/>
          <p14:tracePt t="29157" x="3122613" y="2762250"/>
          <p14:tracePt t="29169" x="3194050" y="2762250"/>
          <p14:tracePt t="29186" x="3265488" y="2762250"/>
          <p14:tracePt t="29203" x="3324225" y="2762250"/>
          <p14:tracePt t="29219" x="3370263" y="2762250"/>
          <p14:tracePt t="29236" x="3416300" y="2762250"/>
          <p14:tracePt t="29252" x="3481388" y="2762250"/>
          <p14:tracePt t="29269" x="3521075" y="2762250"/>
          <p14:tracePt t="29286" x="3565525" y="2762250"/>
          <p14:tracePt t="29303" x="3605213" y="2762250"/>
          <p14:tracePt t="29319" x="3638550" y="2762250"/>
          <p14:tracePt t="29336" x="3676650" y="2762250"/>
          <p14:tracePt t="29352" x="3709988" y="2762250"/>
          <p14:tracePt t="29369" x="3735388" y="2762250"/>
          <p14:tracePt t="29386" x="3787775" y="2762250"/>
          <p14:tracePt t="29402" x="3867150" y="2762250"/>
          <p14:tracePt t="29419" x="3963988" y="2762250"/>
          <p14:tracePt t="29436" x="4062413" y="2755900"/>
          <p14:tracePt t="29452" x="4192588" y="2755900"/>
          <p14:tracePt t="29468" x="4284663" y="2755900"/>
          <p14:tracePt t="29485" x="4343400" y="2755900"/>
          <p14:tracePt t="29501" x="4376738" y="2755900"/>
          <p14:tracePt t="29518" x="4402138" y="2755900"/>
          <p14:tracePt t="29535" x="4421188" y="2755900"/>
          <p14:tracePt t="29551" x="4454525" y="2755900"/>
          <p14:tracePt t="29568" x="4500563" y="2755900"/>
          <p14:tracePt t="29585" x="4532313" y="2755900"/>
          <p14:tracePt t="29601" x="4565650" y="2755900"/>
          <p14:tracePt t="29618" x="4597400" y="2755900"/>
          <p14:tracePt t="29635" x="4643438" y="2755900"/>
          <p14:tracePt t="29651" x="4729163" y="2755900"/>
          <p14:tracePt t="29668" x="4800600" y="2755900"/>
          <p14:tracePt t="29684" x="4865688" y="2755900"/>
          <p14:tracePt t="29701" x="4937125" y="2755900"/>
          <p14:tracePt t="29718" x="4989513" y="2755900"/>
          <p14:tracePt t="29735" x="5041900" y="2755900"/>
          <p14:tracePt t="29751" x="5087938" y="2755900"/>
          <p14:tracePt t="29768" x="5140325" y="2755900"/>
          <p14:tracePt t="29785" x="5211763" y="2755900"/>
          <p14:tracePt t="29801" x="5291138" y="2755900"/>
          <p14:tracePt t="29818" x="5381625" y="2755900"/>
          <p14:tracePt t="29834" x="5467350" y="2755900"/>
          <p14:tracePt t="29851" x="5551488" y="2755900"/>
          <p14:tracePt t="29868" x="5668963" y="2755900"/>
          <p14:tracePt t="29884" x="5740400" y="2755900"/>
          <p14:tracePt t="29901" x="5786438" y="2755900"/>
          <p14:tracePt t="29918" x="5826125" y="2755900"/>
          <p14:tracePt t="29934" x="5832475" y="2749550"/>
          <p14:tracePt t="29951" x="5838825" y="2749550"/>
          <p14:tracePt t="30052" x="5832475" y="2749550"/>
          <p14:tracePt t="30061" x="5826125" y="2749550"/>
          <p14:tracePt t="30084" x="5819775" y="2749550"/>
          <p14:tracePt t="30108" x="5813425" y="2749550"/>
          <p14:tracePt t="30140" x="5807075" y="2749550"/>
          <p14:tracePt t="30148" x="5799138" y="2755900"/>
          <p14:tracePt t="30164" x="5792788" y="2755900"/>
          <p14:tracePt t="30172" x="5786438" y="2755900"/>
          <p14:tracePt t="30180" x="5773738" y="2755900"/>
          <p14:tracePt t="30187" x="5761038" y="2762250"/>
          <p14:tracePt t="30201" x="5734050" y="2762250"/>
          <p14:tracePt t="30218" x="5708650" y="2762250"/>
          <p14:tracePt t="30235" x="5689600" y="2762250"/>
          <p14:tracePt t="30251" x="5681663" y="2762250"/>
          <p14:tracePt t="30644" x="5675313" y="2762250"/>
          <p14:tracePt t="30653" x="5668963" y="2762250"/>
          <p14:tracePt t="30660" x="5662613" y="2762250"/>
          <p14:tracePt t="30668" x="5656263" y="2755900"/>
          <p14:tracePt t="30676" x="5630863" y="2755900"/>
          <p14:tracePt t="30684" x="5591175" y="2755900"/>
          <p14:tracePt t="30701" x="5532438" y="2755900"/>
          <p14:tracePt t="30718" x="5473700" y="2749550"/>
          <p14:tracePt t="30734" x="5394325" y="2749550"/>
          <p14:tracePt t="30751" x="5322888" y="2749550"/>
          <p14:tracePt t="30767" x="5257800" y="2749550"/>
          <p14:tracePt t="30784" x="5205413" y="2749550"/>
          <p14:tracePt t="30801" x="5173663" y="2743200"/>
          <p14:tracePt t="30817" x="5165725" y="2743200"/>
          <p14:tracePt t="30908" x="5173663" y="2743200"/>
          <p14:tracePt t="30916" x="5186363" y="2743200"/>
          <p14:tracePt t="30924" x="5205413" y="2736850"/>
          <p14:tracePt t="30932" x="5251450" y="2736850"/>
          <p14:tracePt t="30951" x="5356225" y="2736850"/>
          <p14:tracePt t="30951" x="5453063" y="2736850"/>
          <p14:tracePt t="30967" x="5519738" y="2736850"/>
          <p14:tracePt t="30984" x="5538788" y="2736850"/>
          <p14:tracePt t="31028" x="5532438" y="2736850"/>
          <p14:tracePt t="31046" x="5526088" y="2736850"/>
          <p14:tracePt t="31052" x="5519738" y="2736850"/>
          <p14:tracePt t="31052" x="5511800" y="2736850"/>
          <p14:tracePt t="31067" x="5434013" y="2755900"/>
          <p14:tracePt t="31084" x="5329238" y="2762250"/>
          <p14:tracePt t="31101" x="5186363" y="2776538"/>
          <p14:tracePt t="31117" x="5016500" y="2776538"/>
          <p14:tracePt t="31134" x="4833938" y="2776538"/>
          <p14:tracePt t="31151" x="4683125" y="2776538"/>
          <p14:tracePt t="31167" x="4559300" y="2776538"/>
          <p14:tracePt t="31184" x="4448175" y="2776538"/>
          <p14:tracePt t="31201" x="4356100" y="2776538"/>
          <p14:tracePt t="31217" x="4238625" y="2762250"/>
          <p14:tracePt t="31234" x="4127500" y="2755900"/>
          <p14:tracePt t="31251" x="4022725" y="2755900"/>
          <p14:tracePt t="31267" x="3905250" y="2755900"/>
          <p14:tracePt t="31284" x="3898900" y="2755900"/>
          <p14:tracePt t="31301" x="3892550" y="2755900"/>
          <p14:tracePt t="31661" x="3898900" y="2755900"/>
          <p14:tracePt t="31681" x="3905250" y="2755900"/>
          <p14:tracePt t="31685" x="3911600" y="2749550"/>
          <p14:tracePt t="31685" x="3938588" y="2743200"/>
          <p14:tracePt t="31702" x="3957638" y="2724150"/>
          <p14:tracePt t="31718" x="3984625" y="2697163"/>
          <p14:tracePt t="31735" x="3997325" y="2678113"/>
          <p14:tracePt t="31750" x="4010025" y="2644775"/>
          <p14:tracePt t="31767" x="4010025" y="2619375"/>
          <p14:tracePt t="31784" x="4003675" y="2592388"/>
          <p14:tracePt t="31800" x="3990975" y="2573338"/>
          <p14:tracePt t="31817" x="3970338" y="2554288"/>
          <p14:tracePt t="31834" x="3944938" y="2533650"/>
          <p14:tracePt t="31850" x="3919538" y="2520950"/>
          <p14:tracePt t="31867" x="3898900" y="2508250"/>
          <p14:tracePt t="31867" x="3886200" y="2508250"/>
          <p14:tracePt t="31884" x="3852863" y="2501900"/>
          <p14:tracePt t="31900" x="3821113" y="2495550"/>
          <p14:tracePt t="31917" x="3787775" y="2495550"/>
          <p14:tracePt t="31934" x="3756025" y="2495550"/>
          <p14:tracePt t="31950" x="3722688" y="2495550"/>
          <p14:tracePt t="31967" x="3690938" y="2495550"/>
          <p14:tracePt t="31984" x="3676650" y="2495550"/>
          <p14:tracePt t="32000" x="3638550" y="2527300"/>
          <p14:tracePt t="32017" x="3611563" y="2566988"/>
          <p14:tracePt t="32034" x="3579813" y="2598738"/>
          <p14:tracePt t="32050" x="3565525" y="2619375"/>
          <p14:tracePt t="32067" x="3565525" y="2644775"/>
          <p14:tracePt t="32084" x="3565525" y="2659063"/>
          <p14:tracePt t="32100" x="3579813" y="2665413"/>
          <p14:tracePt t="32118" x="3632200" y="2684463"/>
          <p14:tracePt t="32135" x="3709988" y="2690813"/>
          <p14:tracePt t="32151" x="3781425" y="2697163"/>
          <p14:tracePt t="32168" x="3846513" y="2697163"/>
          <p14:tracePt t="32186" x="3879850" y="2697163"/>
          <p14:tracePt t="32202" x="3892550" y="2697163"/>
          <p14:tracePt t="32405" x="3886200" y="2697163"/>
          <p14:tracePt t="32629" x="3892550" y="2697163"/>
          <p14:tracePt t="32637" x="3898900" y="2697163"/>
          <p14:tracePt t="32649" x="3911600" y="2697163"/>
          <p14:tracePt t="32653" x="3925888" y="2697163"/>
          <p14:tracePt t="32668" x="3938588" y="2697163"/>
          <p14:tracePt t="32668" x="3963988" y="2690813"/>
          <p14:tracePt t="32684" x="3997325" y="2678113"/>
          <p14:tracePt t="32701" x="4003675" y="2678113"/>
          <p14:tracePt t="32718" x="4010025" y="2678113"/>
          <p14:tracePt t="32757" x="4003675" y="2678113"/>
          <p14:tracePt t="32762" x="3997325" y="2678113"/>
          <p14:tracePt t="32768" x="3990975" y="2671763"/>
          <p14:tracePt t="32784" x="3978275" y="2671763"/>
          <p14:tracePt t="32829" x="3970338" y="2671763"/>
          <p14:tracePt t="32917" x="3978275" y="2671763"/>
          <p14:tracePt t="32925" x="3990975" y="2671763"/>
          <p14:tracePt t="32934" x="4010025" y="2671763"/>
          <p14:tracePt t="32935" x="4030663" y="2671763"/>
          <p14:tracePt t="32951" x="4049713" y="2671763"/>
          <p14:tracePt t="32968" x="4056063" y="2671763"/>
          <p14:tracePt t="33053" x="4049713" y="2671763"/>
          <p14:tracePt t="33059" x="4043363" y="2671763"/>
          <p14:tracePt t="33069" x="4037013" y="2665413"/>
          <p14:tracePt t="33085" x="4022725" y="2659063"/>
          <p14:tracePt t="33101" x="4010025" y="2651125"/>
          <p14:tracePt t="33101" x="3997325" y="2651125"/>
          <p14:tracePt t="33213" x="3997325" y="2644775"/>
          <p14:tracePt t="33221" x="4003675" y="2644775"/>
          <p14:tracePt t="33224" x="4016375" y="2644775"/>
          <p14:tracePt t="33234" x="4037013" y="2644775"/>
          <p14:tracePt t="33251" x="4056063" y="2644775"/>
          <p14:tracePt t="33333" x="4049713" y="2644775"/>
          <p14:tracePt t="33349" x="4043363" y="2644775"/>
          <p14:tracePt t="33357" x="4037013" y="2644775"/>
          <p14:tracePt t="33367" x="4022725" y="2644775"/>
          <p14:tracePt t="33368" x="4010025" y="2665413"/>
          <p14:tracePt t="33384" x="4003675" y="2684463"/>
          <p14:tracePt t="33401" x="4003675" y="2690813"/>
          <p14:tracePt t="33445" x="4010025" y="2703513"/>
          <p14:tracePt t="33453" x="4016375" y="2703513"/>
          <p14:tracePt t="33455" x="4030663" y="2703513"/>
          <p14:tracePt t="33467" x="4049713" y="2703513"/>
          <p14:tracePt t="33557" x="4049713" y="2709863"/>
          <p14:tracePt t="33566" x="4049713" y="2717800"/>
          <p14:tracePt t="33573" x="4049713" y="2724150"/>
          <p14:tracePt t="33584" x="4049713" y="2730500"/>
          <p14:tracePt t="33587" x="4056063" y="2736850"/>
          <p14:tracePt t="33601" x="4056063" y="2743200"/>
          <p14:tracePt t="34117" x="4068763" y="2743200"/>
          <p14:tracePt t="34125" x="4075113" y="2743200"/>
          <p14:tracePt t="34133" x="4089400" y="2743200"/>
          <p14:tracePt t="34151" x="4102100" y="2743200"/>
          <p14:tracePt t="34151" x="4127500" y="2743200"/>
          <p14:tracePt t="34167" x="4154488" y="2743200"/>
          <p14:tracePt t="34184" x="4179888" y="2743200"/>
          <p14:tracePt t="34200" x="4192588" y="2743200"/>
          <p14:tracePt t="34217" x="4206875" y="2743200"/>
          <p14:tracePt t="34234" x="4213225" y="2743200"/>
          <p14:tracePt t="34250" x="4225925" y="2743200"/>
          <p14:tracePt t="34267" x="4238625" y="2743200"/>
          <p14:tracePt t="34284" x="4259263" y="2743200"/>
          <p14:tracePt t="34300" x="4303713" y="2743200"/>
          <p14:tracePt t="34317" x="4337050" y="2743200"/>
          <p14:tracePt t="34334" x="4349750" y="2749550"/>
          <p14:tracePt t="34350" x="4368800" y="2749550"/>
          <p14:tracePt t="34367" x="4389438" y="2755900"/>
          <p14:tracePt t="34384" x="4414838" y="2762250"/>
          <p14:tracePt t="34400" x="4435475" y="2762250"/>
          <p14:tracePt t="34417" x="4467225" y="2762250"/>
          <p14:tracePt t="34434" x="4513263" y="2762250"/>
          <p14:tracePt t="34450" x="4546600" y="2762250"/>
          <p14:tracePt t="34467" x="4591050" y="2768600"/>
          <p14:tracePt t="34484" x="4611688" y="2768600"/>
          <p14:tracePt t="34500" x="4624388" y="2768600"/>
          <p14:tracePt t="34725" x="4618038" y="2768600"/>
          <p14:tracePt t="34741" x="4611688" y="2768600"/>
          <p14:tracePt t="34742" x="4605338" y="2762250"/>
          <p14:tracePt t="34751" x="4597400" y="2755900"/>
          <p14:tracePt t="34767" x="4578350" y="2743200"/>
          <p14:tracePt t="34784" x="4565650" y="2730500"/>
          <p14:tracePt t="34800" x="4525963" y="2730500"/>
          <p14:tracePt t="34817" x="4473575" y="2724150"/>
          <p14:tracePt t="34833" x="4402138" y="2724150"/>
          <p14:tracePt t="34850" x="4343400" y="2724150"/>
          <p14:tracePt t="34867" x="4271963" y="2743200"/>
          <p14:tracePt t="34884" x="4225925" y="2768600"/>
          <p14:tracePt t="34900" x="4173538" y="2814638"/>
          <p14:tracePt t="34917" x="4173538" y="2835275"/>
          <p14:tracePt t="34933" x="4173538" y="2841625"/>
          <p14:tracePt t="34950" x="4186238" y="2854325"/>
          <p14:tracePt t="34967" x="4219575" y="2854325"/>
          <p14:tracePt t="34983" x="4259263" y="2854325"/>
          <p14:tracePt t="35000" x="4318000" y="2847975"/>
          <p14:tracePt t="35017" x="4362450" y="2820988"/>
          <p14:tracePt t="35034" x="4448175" y="2789238"/>
          <p14:tracePt t="35051" x="4525963" y="2755900"/>
          <p14:tracePt t="35067" x="4591050" y="2736850"/>
          <p14:tracePt t="35084" x="4664075" y="2736850"/>
          <p14:tracePt t="35100" x="4813300" y="2736850"/>
          <p14:tracePt t="35117" x="4911725" y="2755900"/>
          <p14:tracePt t="35134" x="4995863" y="2768600"/>
          <p14:tracePt t="35150" x="5075238" y="2789238"/>
          <p14:tracePt t="35167" x="5146675" y="2801938"/>
          <p14:tracePt t="35183" x="5211763" y="2801938"/>
          <p14:tracePt t="35200" x="5245100" y="2801938"/>
          <p14:tracePt t="35217" x="5264150" y="2801938"/>
          <p14:tracePt t="35233" x="5270500" y="2801938"/>
          <p14:tracePt t="35485" x="5276850" y="2801938"/>
          <p14:tracePt t="35517" x="5283200" y="2801938"/>
          <p14:tracePt t="35837" x="5276850" y="2801938"/>
          <p14:tracePt t="35853" x="5270500" y="2801938"/>
          <p14:tracePt t="35941" x="5264150" y="2801938"/>
          <p14:tracePt t="35965" x="5264150" y="2808288"/>
          <p14:tracePt t="36037" x="5270500" y="2801938"/>
          <p14:tracePt t="36053" x="5276850" y="2801938"/>
          <p14:tracePt t="36060" x="5283200" y="2801938"/>
          <p14:tracePt t="36069" x="5291138" y="2801938"/>
          <p14:tracePt t="36083" x="5310188" y="2801938"/>
          <p14:tracePt t="36100" x="5322888" y="2795588"/>
          <p14:tracePt t="36116" x="5335588" y="2782888"/>
          <p14:tracePt t="36133" x="5329238" y="2776538"/>
          <p14:tracePt t="36453" x="5329238" y="2768600"/>
          <p14:tracePt t="36469" x="5329238" y="2776538"/>
          <p14:tracePt t="36486" x="5329238" y="2789238"/>
          <p14:tracePt t="36491" x="5341938" y="2795588"/>
          <p14:tracePt t="36532" x="5349875" y="2795588"/>
          <p14:tracePt t="36541" x="5362575" y="2808288"/>
          <p14:tracePt t="36549" x="5375275" y="2808288"/>
          <p14:tracePt t="36566" x="5387975" y="2814638"/>
          <p14:tracePt t="36566" x="5414963" y="2820988"/>
          <p14:tracePt t="36583" x="5446713" y="2827338"/>
          <p14:tracePt t="36600" x="5511800" y="2835275"/>
          <p14:tracePt t="36616" x="5597525" y="2860675"/>
          <p14:tracePt t="36633" x="5695950" y="2900363"/>
          <p14:tracePt t="36649" x="5851525" y="2959100"/>
          <p14:tracePt t="36666" x="5995988" y="3017838"/>
          <p14:tracePt t="36683" x="6146800" y="3055938"/>
          <p14:tracePt t="36699" x="6243638" y="3076575"/>
          <p14:tracePt t="36716" x="6348413" y="3076575"/>
          <p14:tracePt t="36733" x="6381750" y="3070225"/>
          <p14:tracePt t="36749" x="6400800" y="3063875"/>
          <p14:tracePt t="36766" x="6419850" y="3049588"/>
          <p14:tracePt t="36783" x="6440488" y="3017838"/>
          <p14:tracePt t="36799" x="6459538" y="2984500"/>
          <p14:tracePt t="36816" x="6465888" y="2965450"/>
          <p14:tracePt t="36833" x="6472238" y="2952750"/>
          <p14:tracePt t="36869" x="6478588" y="2946400"/>
          <p14:tracePt t="36956" x="6478588" y="2952750"/>
          <p14:tracePt t="36970" x="6478588" y="2959100"/>
          <p14:tracePt t="36972" x="6492875" y="2965450"/>
          <p14:tracePt t="36986" x="6499225" y="2971800"/>
          <p14:tracePt t="36999" x="6524625" y="2971800"/>
          <p14:tracePt t="37016" x="6551613" y="2971800"/>
          <p14:tracePt t="37033" x="6589713" y="2971800"/>
          <p14:tracePt t="37049" x="6623050" y="2952750"/>
          <p14:tracePt t="37066" x="6654800" y="2932113"/>
          <p14:tracePt t="37083" x="6688138" y="2906713"/>
          <p14:tracePt t="37099" x="6721475" y="2879725"/>
          <p14:tracePt t="37116" x="6753225" y="2860675"/>
          <p14:tracePt t="37252" x="6746875" y="2860675"/>
          <p14:tracePt t="37260" x="6746875" y="2867025"/>
          <p14:tracePt t="37460" x="6740525" y="2867025"/>
          <p14:tracePt t="37468" x="6734175" y="2867025"/>
          <p14:tracePt t="37476" x="6727825" y="2867025"/>
          <p14:tracePt t="37483" x="6713538" y="2873375"/>
          <p14:tracePt t="37499" x="6700838" y="2873375"/>
          <p14:tracePt t="37516" x="6694488" y="2887663"/>
          <p14:tracePt t="37532" x="6688138" y="2887663"/>
          <p14:tracePt t="37549" x="6681788" y="2887663"/>
          <p14:tracePt t="37596" x="6675438" y="2887663"/>
          <p14:tracePt t="37612" x="6669088" y="2887663"/>
          <p14:tracePt t="37613" x="6669088" y="2894013"/>
          <p14:tracePt t="37621" x="6654800" y="2900363"/>
          <p14:tracePt t="37632" x="6623050" y="2913063"/>
          <p14:tracePt t="37649" x="6583363" y="2938463"/>
          <p14:tracePt t="37666" x="6537325" y="2978150"/>
          <p14:tracePt t="37682" x="6478588" y="3030538"/>
          <p14:tracePt t="37699" x="6407150" y="3095625"/>
          <p14:tracePt t="37716" x="6316663" y="3181350"/>
          <p14:tracePt t="37732" x="6165850" y="3298825"/>
          <p14:tracePt t="37749" x="6035675" y="3382963"/>
          <p14:tracePt t="37766" x="5903913" y="3475038"/>
          <p14:tracePt t="37782" x="5734050" y="3573463"/>
          <p14:tracePt t="37799" x="5578475" y="3651250"/>
          <p14:tracePt t="37816" x="5375275" y="3749675"/>
          <p14:tracePt t="37832" x="5232400" y="3808413"/>
          <p14:tracePt t="37849" x="5068888" y="3873500"/>
          <p14:tracePt t="37866" x="4918075" y="3898900"/>
          <p14:tracePt t="37882" x="4741863" y="3898900"/>
          <p14:tracePt t="37899" x="4494213" y="3898900"/>
          <p14:tracePt t="37916" x="4291013" y="3898900"/>
          <p14:tracePt t="37932" x="4043363" y="3898900"/>
          <p14:tracePt t="37949" x="3852863" y="3898900"/>
          <p14:tracePt t="37966" x="3676650" y="3886200"/>
          <p14:tracePt t="37982" x="3487738" y="3886200"/>
          <p14:tracePt t="37999" x="3311525" y="3886200"/>
          <p14:tracePt t="38016" x="3128963" y="3886200"/>
          <p14:tracePt t="38032" x="2952750" y="3886200"/>
          <p14:tracePt t="38049" x="2808288" y="3879850"/>
          <p14:tracePt t="38066" x="2659063" y="3867150"/>
          <p14:tracePt t="38082" x="2520950" y="3808413"/>
          <p14:tracePt t="38099" x="2390775" y="3722688"/>
          <p14:tracePt t="38116" x="2311400" y="3657600"/>
          <p14:tracePt t="38132" x="2233613" y="3586163"/>
          <p14:tracePt t="38149" x="2187575" y="3546475"/>
          <p14:tracePt t="38165" x="2155825" y="3506788"/>
          <p14:tracePt t="38182" x="2149475" y="3487738"/>
          <p14:tracePt t="38348" x="2155825" y="3487738"/>
          <p14:tracePt t="38380" x="2162175" y="3481388"/>
          <p14:tracePt t="38724" x="2155825" y="3481388"/>
          <p14:tracePt t="38732" x="2149475" y="3481388"/>
          <p14:tracePt t="38749" x="2103438" y="3475038"/>
          <p14:tracePt t="38749" x="2038350" y="3468688"/>
          <p14:tracePt t="38765" x="1998663" y="3468688"/>
          <p14:tracePt t="38782" x="1952625" y="3468688"/>
          <p14:tracePt t="38799" x="1920875" y="3468688"/>
          <p14:tracePt t="38815" x="1893888" y="3468688"/>
          <p14:tracePt t="38832" x="1868488" y="3462338"/>
          <p14:tracePt t="38849" x="1841500" y="3454400"/>
          <p14:tracePt t="38865" x="1809750" y="3448050"/>
          <p14:tracePt t="38882" x="1776413" y="3448050"/>
          <p14:tracePt t="38899" x="1751013" y="3441700"/>
          <p14:tracePt t="38915" x="1724025" y="3435350"/>
          <p14:tracePt t="38932" x="1692275" y="3409950"/>
          <p14:tracePt t="38949" x="1671638" y="3395663"/>
          <p14:tracePt t="38988" x="1665288" y="3395663"/>
          <p14:tracePt t="39284" x="1665288" y="3389313"/>
          <p14:tracePt t="39292" x="1671638" y="3389313"/>
          <p14:tracePt t="39316" x="1677988" y="3389313"/>
          <p14:tracePt t="39364" x="1677988" y="3382963"/>
          <p14:tracePt t="39380" x="1677988" y="3370263"/>
          <p14:tracePt t="39390" x="1658938" y="3357563"/>
          <p14:tracePt t="39398" x="1633538" y="3330575"/>
          <p14:tracePt t="39415" x="1633538" y="3324225"/>
          <p14:tracePt t="39452" x="1625600" y="3324225"/>
          <p14:tracePt t="39468" x="1619250" y="3324225"/>
          <p14:tracePt t="39492" x="1612900" y="3324225"/>
          <p14:tracePt t="39500" x="1606550" y="3324225"/>
          <p14:tracePt t="39508" x="1600200" y="3324225"/>
          <p14:tracePt t="39516" x="1587500" y="3324225"/>
          <p14:tracePt t="39532" x="1581150" y="3324225"/>
          <p14:tracePt t="39548" x="1574800" y="3324225"/>
          <p14:tracePt t="39565" x="1566863" y="3324225"/>
          <p14:tracePt t="39582" x="1560513" y="3324225"/>
          <p14:tracePt t="39598" x="1554163" y="3324225"/>
          <p14:tracePt t="39615" x="1547813" y="3324225"/>
          <p14:tracePt t="39632" x="1541463" y="3324225"/>
          <p14:tracePt t="39648" x="1535113" y="3324225"/>
          <p14:tracePt t="39780" x="1541463" y="3324225"/>
          <p14:tracePt t="39796" x="1547813" y="3324225"/>
          <p14:tracePt t="39812" x="1554163" y="3324225"/>
          <p14:tracePt t="39900" x="1541463" y="3324225"/>
          <p14:tracePt t="39908" x="1535113" y="3324225"/>
          <p14:tracePt t="39916" x="1522413" y="3324225"/>
          <p14:tracePt t="39923" x="1508125" y="3324225"/>
          <p14:tracePt t="39932" x="1482725" y="3324225"/>
          <p14:tracePt t="39949" x="1463675" y="3324225"/>
          <p14:tracePt t="39965" x="1449388" y="3324225"/>
          <p14:tracePt t="39981" x="1436688" y="3324225"/>
          <p14:tracePt t="39998" x="1430338" y="3324225"/>
          <p14:tracePt t="40015" x="1423988" y="3324225"/>
          <p14:tracePt t="40100" x="1423988" y="3317875"/>
          <p14:tracePt t="40116" x="1430338" y="3317875"/>
          <p14:tracePt t="40124" x="1443038" y="3317875"/>
          <p14:tracePt t="40131" x="1482725" y="3317875"/>
          <p14:tracePt t="40148" x="1574800" y="3317875"/>
          <p14:tracePt t="40165" x="1646238" y="3317875"/>
          <p14:tracePt t="40181" x="1724025" y="3317875"/>
          <p14:tracePt t="40198" x="1803400" y="3317875"/>
          <p14:tracePt t="40215" x="1874838" y="3317875"/>
          <p14:tracePt t="40231" x="1939925" y="3317875"/>
          <p14:tracePt t="40248" x="2011363" y="3317875"/>
          <p14:tracePt t="40265" x="2076450" y="3317875"/>
          <p14:tracePt t="40281" x="2162175" y="3317875"/>
          <p14:tracePt t="40298" x="2220913" y="3317875"/>
          <p14:tracePt t="40315" x="2273300" y="3317875"/>
          <p14:tracePt t="40331" x="2338388" y="3317875"/>
          <p14:tracePt t="40348" x="2409825" y="3317875"/>
          <p14:tracePt t="40365" x="2449513" y="3317875"/>
          <p14:tracePt t="40381" x="2495550" y="3317875"/>
          <p14:tracePt t="40398" x="2540000" y="3317875"/>
          <p14:tracePt t="40415" x="2592388" y="3311525"/>
          <p14:tracePt t="40431" x="2638425" y="3311525"/>
          <p14:tracePt t="40448" x="2671763" y="3311525"/>
          <p14:tracePt t="40465" x="2703513" y="3311525"/>
          <p14:tracePt t="40481" x="2709863" y="3311525"/>
          <p14:tracePt t="40532" x="2703513" y="3311525"/>
          <p14:tracePt t="40548" x="2690813" y="3311525"/>
          <p14:tracePt t="40550" x="2625725" y="3324225"/>
          <p14:tracePt t="40565" x="2520950" y="3351213"/>
          <p14:tracePt t="40581" x="2378075" y="3351213"/>
          <p14:tracePt t="40598" x="2273300" y="3336925"/>
          <p14:tracePt t="40615" x="2201863" y="3336925"/>
          <p14:tracePt t="40631" x="2122488" y="3336925"/>
          <p14:tracePt t="40648" x="2032000" y="3336925"/>
          <p14:tracePt t="40665" x="1965325" y="3336925"/>
          <p14:tracePt t="40681" x="1893888" y="3336925"/>
          <p14:tracePt t="40698" x="1809750" y="3336925"/>
          <p14:tracePt t="40714" x="1744663" y="3336925"/>
          <p14:tracePt t="40731" x="1692275" y="3344863"/>
          <p14:tracePt t="40748" x="1677988" y="3344863"/>
          <p14:tracePt t="40900" x="1684338" y="3344863"/>
          <p14:tracePt t="40908" x="1692275" y="3344863"/>
          <p14:tracePt t="40916" x="1704975" y="3344863"/>
          <p14:tracePt t="40931" x="1717675" y="3344863"/>
          <p14:tracePt t="40932" x="1751013" y="3344863"/>
          <p14:tracePt t="40948" x="1789113" y="3344863"/>
          <p14:tracePt t="40964" x="1822450" y="3344863"/>
          <p14:tracePt t="40981" x="1862138" y="3344863"/>
          <p14:tracePt t="40998" x="1927225" y="3344863"/>
          <p14:tracePt t="41014" x="2005013" y="3344863"/>
          <p14:tracePt t="41031" x="2090738" y="3344863"/>
          <p14:tracePt t="41048" x="2181225" y="3351213"/>
          <p14:tracePt t="41064" x="2260600" y="3357563"/>
          <p14:tracePt t="41081" x="2332038" y="3357563"/>
          <p14:tracePt t="41098" x="2397125" y="3363913"/>
          <p14:tracePt t="41114" x="2449513" y="3363913"/>
          <p14:tracePt t="41131" x="2495550" y="3363913"/>
          <p14:tracePt t="41148" x="2554288" y="3363913"/>
          <p14:tracePt t="41164" x="2579688" y="3363913"/>
          <p14:tracePt t="41181" x="2586038" y="3363913"/>
          <p14:tracePt t="41412" x="2566988" y="3363913"/>
          <p14:tracePt t="41420" x="2547938" y="3376613"/>
          <p14:tracePt t="41428" x="2508250" y="3389313"/>
          <p14:tracePt t="41436" x="2397125" y="3422650"/>
          <p14:tracePt t="41448" x="2292350" y="3454400"/>
          <p14:tracePt t="41464" x="2187575" y="3468688"/>
          <p14:tracePt t="41481" x="2082800" y="3468688"/>
          <p14:tracePt t="41497" x="1965325" y="3468688"/>
          <p14:tracePt t="41514" x="1868488" y="3462338"/>
          <p14:tracePt t="41531" x="1770063" y="3435350"/>
          <p14:tracePt t="41548" x="1677988" y="3422650"/>
          <p14:tracePt t="41564" x="1574800" y="3422650"/>
          <p14:tracePt t="41581" x="1541463" y="3422650"/>
          <p14:tracePt t="41597" x="1528763" y="3422650"/>
          <p14:tracePt t="41614" x="1516063" y="3422650"/>
          <p14:tracePt t="41652" x="1508125" y="3422650"/>
          <p14:tracePt t="41708" x="1516063" y="3422650"/>
          <p14:tracePt t="41716" x="1554163" y="3422650"/>
          <p14:tracePt t="41732" x="1587500" y="3422650"/>
          <p14:tracePt t="41747" x="1619250" y="3422650"/>
          <p14:tracePt t="41748" x="1692275" y="3422650"/>
          <p14:tracePt t="41764" x="1854200" y="3422650"/>
          <p14:tracePt t="41781" x="1979613" y="3422650"/>
          <p14:tracePt t="41797" x="2097088" y="3422650"/>
          <p14:tracePt t="41814" x="2220913" y="3422650"/>
          <p14:tracePt t="41831" x="2357438" y="3422650"/>
          <p14:tracePt t="41847" x="2481263" y="3422650"/>
          <p14:tracePt t="41864" x="2566988" y="3422650"/>
          <p14:tracePt t="41881" x="2598738" y="3422650"/>
          <p14:tracePt t="43212" x="2592388" y="3422650"/>
          <p14:tracePt t="43220" x="2586038" y="3422650"/>
          <p14:tracePt t="43223" x="2579688" y="3422650"/>
          <p14:tracePt t="43231" x="2560638" y="3422650"/>
          <p14:tracePt t="43247" x="2527300" y="3422650"/>
          <p14:tracePt t="43264" x="2474913" y="3422650"/>
          <p14:tracePt t="43280" x="2430463" y="3416300"/>
          <p14:tracePt t="43297" x="2409825" y="3416300"/>
          <p14:tracePt t="43313" x="2403475" y="3416300"/>
          <p14:tracePt t="43404" x="2416175" y="3416300"/>
          <p14:tracePt t="43412" x="2436813" y="3416300"/>
          <p14:tracePt t="43420" x="2462213" y="3416300"/>
          <p14:tracePt t="43430" x="2495550" y="3416300"/>
          <p14:tracePt t="43430" x="2586038" y="3416300"/>
          <p14:tracePt t="43447" x="2697163" y="3416300"/>
          <p14:tracePt t="43463" x="2860675" y="3416300"/>
          <p14:tracePt t="43480" x="3049588" y="3422650"/>
          <p14:tracePt t="43497" x="3233738" y="3422650"/>
          <p14:tracePt t="43513" x="3409950" y="3422650"/>
          <p14:tracePt t="43530" x="3540125" y="3422650"/>
          <p14:tracePt t="43547" x="3651250" y="3422650"/>
          <p14:tracePt t="43563" x="3808413" y="3422650"/>
          <p14:tracePt t="43580" x="3911600" y="3422650"/>
          <p14:tracePt t="43597" x="4016375" y="3422650"/>
          <p14:tracePt t="43613" x="4140200" y="3422650"/>
          <p14:tracePt t="43630" x="4225925" y="3422650"/>
          <p14:tracePt t="43647" x="4259263" y="3422650"/>
          <p14:tracePt t="43708" x="4244975" y="3422650"/>
          <p14:tracePt t="43716" x="4232275" y="3422650"/>
          <p14:tracePt t="43718" x="4225925" y="3422650"/>
          <p14:tracePt t="43730" x="4173538" y="3422650"/>
          <p14:tracePt t="43747" x="4068763" y="3422650"/>
          <p14:tracePt t="43763" x="3919538" y="3422650"/>
          <p14:tracePt t="43780" x="3651250" y="3435350"/>
          <p14:tracePt t="43797" x="3481388" y="3435350"/>
          <p14:tracePt t="43813" x="3278188" y="3422650"/>
          <p14:tracePt t="43830" x="3082925" y="3382963"/>
          <p14:tracePt t="43847" x="2952750" y="3357563"/>
          <p14:tracePt t="43863" x="2860675" y="3344863"/>
          <p14:tracePt t="43880" x="2841625" y="3336925"/>
          <p14:tracePt t="44020" x="2847975" y="3336925"/>
          <p14:tracePt t="44028" x="2860675" y="3344863"/>
          <p14:tracePt t="44036" x="2887663" y="3344863"/>
          <p14:tracePt t="44052" x="2913063" y="3351213"/>
          <p14:tracePt t="44060" x="2932113" y="3351213"/>
          <p14:tracePt t="44068" x="2997200" y="3363913"/>
          <p14:tracePt t="44081" x="3036888" y="3363913"/>
          <p14:tracePt t="44096" x="3089275" y="3370263"/>
          <p14:tracePt t="44113" x="3122613" y="3370263"/>
          <p14:tracePt t="44130" x="3160713" y="3376613"/>
          <p14:tracePt t="44146" x="3187700" y="3376613"/>
          <p14:tracePt t="44163" x="3213100" y="3376613"/>
          <p14:tracePt t="44180" x="3246438" y="3376613"/>
          <p14:tracePt t="44196" x="3278188" y="3370263"/>
          <p14:tracePt t="44213" x="3292475" y="3370263"/>
          <p14:tracePt t="46052" x="3284538" y="3370263"/>
          <p14:tracePt t="46252" x="3284538" y="3363913"/>
          <p14:tracePt t="46268" x="3284538" y="3351213"/>
          <p14:tracePt t="46276" x="3278188" y="3351213"/>
          <p14:tracePt t="46284" x="3278188" y="3336925"/>
          <p14:tracePt t="46296" x="3278188" y="3317875"/>
          <p14:tracePt t="46312" x="3278188" y="3311525"/>
          <p14:tracePt t="46329" x="3278188" y="3298825"/>
          <p14:tracePt t="46346" x="3278188" y="3284538"/>
          <p14:tracePt t="46362" x="3278188" y="3271838"/>
          <p14:tracePt t="46379" x="3278188" y="3259138"/>
          <p14:tracePt t="46396" x="3265488" y="3206750"/>
          <p14:tracePt t="46412" x="3259138" y="3175000"/>
          <p14:tracePt t="46429" x="3225800" y="3128963"/>
          <p14:tracePt t="46446" x="3194050" y="3095625"/>
          <p14:tracePt t="46462" x="3160713" y="3055938"/>
          <p14:tracePt t="46479" x="3095625" y="2997200"/>
          <p14:tracePt t="46496" x="3030538" y="2946400"/>
          <p14:tracePt t="46512" x="2938463" y="2887663"/>
          <p14:tracePt t="46529" x="2814638" y="2835275"/>
          <p14:tracePt t="46546" x="2684463" y="2801938"/>
          <p14:tracePt t="46562" x="2566988" y="2776538"/>
          <p14:tracePt t="46579" x="2495550" y="2768600"/>
          <p14:tracePt t="46596" x="2390775" y="2762250"/>
          <p14:tracePt t="46612" x="2319338" y="2762250"/>
          <p14:tracePt t="46629" x="2266950" y="2768600"/>
          <p14:tracePt t="46645" x="2187575" y="2782888"/>
          <p14:tracePt t="46662" x="2082800" y="2820988"/>
          <p14:tracePt t="46679" x="1979613" y="2860675"/>
          <p14:tracePt t="46696" x="1893888" y="2887663"/>
          <p14:tracePt t="46712" x="1828800" y="2906713"/>
          <p14:tracePt t="46729" x="1770063" y="2932113"/>
          <p14:tracePt t="46745" x="1698625" y="2978150"/>
          <p14:tracePt t="46762" x="1633538" y="3011488"/>
          <p14:tracePt t="46779" x="1581150" y="3063875"/>
          <p14:tracePt t="46796" x="1535113" y="3135313"/>
          <p14:tracePt t="46812" x="1522413" y="3194050"/>
          <p14:tracePt t="46829" x="1522413" y="3225800"/>
          <p14:tracePt t="46845" x="1547813" y="3259138"/>
          <p14:tracePt t="46862" x="1587500" y="3298825"/>
          <p14:tracePt t="46879" x="1646238" y="3324225"/>
          <p14:tracePt t="46895" x="1757363" y="3351213"/>
          <p14:tracePt t="46912" x="1854200" y="3382963"/>
          <p14:tracePt t="46929" x="1985963" y="3416300"/>
          <p14:tracePt t="46945" x="2103438" y="3416300"/>
          <p14:tracePt t="46962" x="2252663" y="3416300"/>
          <p14:tracePt t="46979" x="2363788" y="3416300"/>
          <p14:tracePt t="46995" x="2430463" y="3395663"/>
          <p14:tracePt t="47108" x="2436813" y="3395663"/>
          <p14:tracePt t="47116" x="2462213" y="3395663"/>
          <p14:tracePt t="47129" x="2520950" y="3403600"/>
          <p14:tracePt t="47129" x="2724150" y="3409950"/>
          <p14:tracePt t="47145" x="3095625" y="3409950"/>
          <p14:tracePt t="47162" x="3506788" y="3409950"/>
          <p14:tracePt t="47179" x="3879850" y="3409950"/>
          <p14:tracePt t="47195" x="4487863" y="3409950"/>
          <p14:tracePt t="47212" x="4872038" y="3409950"/>
          <p14:tracePt t="47229" x="5232400" y="3409950"/>
          <p14:tracePt t="47245" x="5453063" y="3409950"/>
          <p14:tracePt t="47262" x="5616575" y="3395663"/>
          <p14:tracePt t="47279" x="5773738" y="3395663"/>
          <p14:tracePt t="47295" x="5884863" y="3395663"/>
          <p14:tracePt t="47312" x="5976938" y="3395663"/>
          <p14:tracePt t="47329" x="6035675" y="3395663"/>
          <p14:tracePt t="47345" x="6094413" y="3403600"/>
          <p14:tracePt t="47362" x="6126163" y="3416300"/>
          <p14:tracePt t="47379" x="6178550" y="3435350"/>
          <p14:tracePt t="47395" x="6270625" y="3462338"/>
          <p14:tracePt t="47412" x="6316663" y="3462338"/>
          <p14:tracePt t="47428" x="6329363" y="3462338"/>
          <p14:tracePt t="47516" x="6316663" y="3462338"/>
          <p14:tracePt t="47524" x="6289675" y="3462338"/>
          <p14:tracePt t="47532" x="6249988" y="3462338"/>
          <p14:tracePt t="47545" x="6184900" y="3462338"/>
          <p14:tracePt t="47546" x="6021388" y="3462338"/>
          <p14:tracePt t="47562" x="5819775" y="3448050"/>
          <p14:tracePt t="47578" x="5668963" y="3448050"/>
          <p14:tracePt t="47595" x="5532438" y="3448050"/>
          <p14:tracePt t="47612" x="5427663" y="3441700"/>
          <p14:tracePt t="47676" x="5434013" y="3441700"/>
          <p14:tracePt t="47684" x="5446713" y="3441700"/>
          <p14:tracePt t="47692" x="5473700" y="3435350"/>
          <p14:tracePt t="47700" x="5545138" y="3435350"/>
          <p14:tracePt t="47712" x="5656263" y="3435350"/>
          <p14:tracePt t="47728" x="5792788" y="3435350"/>
          <p14:tracePt t="47745" x="5930900" y="3429000"/>
          <p14:tracePt t="47762" x="6088063" y="3429000"/>
          <p14:tracePt t="47778" x="6184900" y="3435350"/>
          <p14:tracePt t="47795" x="6256338" y="3435350"/>
          <p14:tracePt t="47812" x="6276975" y="3435350"/>
          <p14:tracePt t="47892" x="6270625" y="3435350"/>
          <p14:tracePt t="47900" x="6264275" y="3435350"/>
          <p14:tracePt t="47916" x="6256338" y="3435350"/>
          <p14:tracePt t="47916" x="6256338" y="3441700"/>
          <p14:tracePt t="47928" x="6249988" y="3441700"/>
          <p14:tracePt t="50101" x="6249988" y="3448050"/>
          <p14:tracePt t="50109" x="6249988" y="3454400"/>
          <p14:tracePt t="50119" x="6249988" y="3475038"/>
          <p14:tracePt t="50121" x="6249988" y="3487738"/>
          <p14:tracePt t="50129" x="6249988" y="3500438"/>
          <p14:tracePt t="50145" x="6249988" y="3521075"/>
          <p14:tracePt t="50162" x="6256338" y="3533775"/>
          <p14:tracePt t="50178" x="6256338" y="3546475"/>
          <p14:tracePt t="50195" x="6256338" y="3565525"/>
          <p14:tracePt t="50212" x="6264275" y="3605213"/>
          <p14:tracePt t="50228" x="6264275" y="3651250"/>
          <p14:tracePt t="50245" x="6256338" y="3683000"/>
          <p14:tracePt t="50262" x="6256338" y="3716338"/>
          <p14:tracePt t="50278" x="6243638" y="3756025"/>
          <p14:tracePt t="50295" x="6237288" y="3787775"/>
          <p14:tracePt t="50312" x="6224588" y="3833813"/>
          <p14:tracePt t="50328" x="6224588" y="3867150"/>
          <p14:tracePt t="50345" x="6224588" y="3892550"/>
          <p14:tracePt t="50362" x="6218238" y="3932238"/>
          <p14:tracePt t="50379" x="6197600" y="3970338"/>
          <p14:tracePt t="50395" x="6184900" y="4022725"/>
          <p14:tracePt t="50412" x="6172200" y="4056063"/>
          <p14:tracePt t="50429" x="6159500" y="4108450"/>
          <p14:tracePt t="50445" x="6132513" y="4140200"/>
          <p14:tracePt t="50462" x="6113463" y="4192588"/>
          <p14:tracePt t="50479" x="6080125" y="4251325"/>
          <p14:tracePt t="50495" x="6021388" y="4324350"/>
          <p14:tracePt t="50512" x="5976938" y="4383088"/>
          <p14:tracePt t="50528" x="5949950" y="4448175"/>
          <p14:tracePt t="50545" x="5930900" y="4513263"/>
          <p14:tracePt t="50562" x="5930900" y="4565650"/>
          <p14:tracePt t="50578" x="5937250" y="4605338"/>
          <p14:tracePt t="50595" x="5943600" y="4656138"/>
          <p14:tracePt t="50612" x="5962650" y="4702175"/>
          <p14:tracePt t="50628" x="6002338" y="4741863"/>
          <p14:tracePt t="50645" x="6015038" y="4741863"/>
          <p14:tracePt t="50965" x="6008688" y="4741863"/>
          <p14:tracePt t="50973" x="5989638" y="4754563"/>
          <p14:tracePt t="50979" x="5983288" y="4754563"/>
          <p14:tracePt t="50995" x="5969000" y="4767263"/>
          <p14:tracePt t="50995" x="5949950" y="4794250"/>
          <p14:tracePt t="51011" x="5937250" y="4787900"/>
          <p14:tracePt t="51028" x="5924550" y="4787900"/>
          <p14:tracePt t="51045" x="5878513" y="4787900"/>
          <p14:tracePt t="51061" x="5799138" y="4787900"/>
          <p14:tracePt t="51078" x="5662613" y="4787900"/>
          <p14:tracePt t="51095" x="5434013" y="4787900"/>
          <p14:tracePt t="51111" x="5054600" y="4775200"/>
          <p14:tracePt t="51128" x="4683125" y="4775200"/>
          <p14:tracePt t="51145" x="4383088" y="4775200"/>
          <p14:tracePt t="51161" x="4192588" y="4781550"/>
          <p14:tracePt t="51178" x="4016375" y="4781550"/>
          <p14:tracePt t="51195" x="3833813" y="4781550"/>
          <p14:tracePt t="51211" x="3644900" y="4767263"/>
          <p14:tracePt t="51228" x="3395663" y="4754563"/>
          <p14:tracePt t="51245" x="3259138" y="4741863"/>
          <p14:tracePt t="51261" x="3141663" y="4735513"/>
          <p14:tracePt t="51278" x="3049588" y="4735513"/>
          <p14:tracePt t="51295" x="2971800" y="4729163"/>
          <p14:tracePt t="51311" x="2873375" y="4722813"/>
          <p14:tracePt t="51328" x="2717800" y="4708525"/>
          <p14:tracePt t="51345" x="2592388" y="4695825"/>
          <p14:tracePt t="51361" x="2495550" y="4689475"/>
          <p14:tracePt t="51378" x="2416175" y="4689475"/>
          <p14:tracePt t="51395" x="2357438" y="4683125"/>
          <p14:tracePt t="51411" x="2305050" y="4683125"/>
          <p14:tracePt t="51428" x="2201863" y="4676775"/>
          <p14:tracePt t="51445" x="2090738" y="4656138"/>
          <p14:tracePt t="51461" x="2005013" y="4649788"/>
          <p14:tracePt t="51478" x="1933575" y="4649788"/>
          <p14:tracePt t="51495" x="1893888" y="4649788"/>
          <p14:tracePt t="51511" x="1874838" y="4649788"/>
          <p14:tracePt t="51709" x="1881188" y="4649788"/>
          <p14:tracePt t="51717" x="1887538" y="4649788"/>
          <p14:tracePt t="51725" x="1893888" y="4649788"/>
          <p14:tracePt t="51733" x="1906588" y="4649788"/>
          <p14:tracePt t="51745" x="1927225" y="4649788"/>
          <p14:tracePt t="51761" x="1946275" y="4649788"/>
          <p14:tracePt t="51797" x="1952625" y="4649788"/>
          <p14:tracePt t="51941" x="1946275" y="4649788"/>
          <p14:tracePt t="51949" x="1939925" y="4649788"/>
          <p14:tracePt t="51957" x="1933575" y="4649788"/>
          <p14:tracePt t="51965" x="1912938" y="4656138"/>
          <p14:tracePt t="51978" x="1874838" y="4664075"/>
          <p14:tracePt t="51994" x="1835150" y="4664075"/>
          <p14:tracePt t="52011" x="1789113" y="4664075"/>
          <p14:tracePt t="52028" x="1744663" y="4664075"/>
          <p14:tracePt t="52044" x="1646238" y="4664075"/>
          <p14:tracePt t="52061" x="1593850" y="4664075"/>
          <p14:tracePt t="52078" x="1535113" y="4664075"/>
          <p14:tracePt t="52094" x="1470025" y="4664075"/>
          <p14:tracePt t="52111" x="1397000" y="4664075"/>
          <p14:tracePt t="52128" x="1346200" y="4664075"/>
          <p14:tracePt t="52144" x="1300163" y="4664075"/>
          <p14:tracePt t="52161" x="1273175" y="4664075"/>
          <p14:tracePt t="52178" x="1266825" y="4664075"/>
          <p14:tracePt t="52194" x="1260475" y="4664075"/>
          <p14:tracePt t="52211" x="1254125" y="4664075"/>
          <p14:tracePt t="52228" x="1247775" y="4664075"/>
          <p14:tracePt t="52244" x="1201738" y="4664075"/>
          <p14:tracePt t="52261" x="1182688" y="4664075"/>
          <p14:tracePt t="52278" x="1168400" y="4664075"/>
          <p14:tracePt t="52294" x="1149350" y="4664075"/>
          <p14:tracePt t="52311" x="1130300" y="4664075"/>
          <p14:tracePt t="52328" x="1123950" y="4664075"/>
          <p14:tracePt t="52344" x="1117600" y="4664075"/>
          <p14:tracePt t="52445" x="1123950" y="4664075"/>
          <p14:tracePt t="52453" x="1123950" y="4656138"/>
          <p14:tracePt t="52461" x="1130300" y="4649788"/>
          <p14:tracePt t="52464" x="1168400" y="4649788"/>
          <p14:tracePt t="52477" x="1235075" y="4649788"/>
          <p14:tracePt t="52494" x="1312863" y="4649788"/>
          <p14:tracePt t="52511" x="1404938" y="4643438"/>
          <p14:tracePt t="52527" x="1489075" y="4643438"/>
          <p14:tracePt t="52545" x="1560513" y="4643438"/>
          <p14:tracePt t="52561" x="1619250" y="4643438"/>
          <p14:tracePt t="52577" x="1677988" y="4643438"/>
          <p14:tracePt t="52594" x="1736725" y="4643438"/>
          <p14:tracePt t="52611" x="1782763" y="4643438"/>
          <p14:tracePt t="52627" x="1881188" y="4643438"/>
          <p14:tracePt t="52645" x="1965325" y="4643438"/>
          <p14:tracePt t="52661" x="2038350" y="4637088"/>
          <p14:tracePt t="52677" x="2103438" y="4637088"/>
          <p14:tracePt t="52694" x="2141538" y="4637088"/>
          <p14:tracePt t="52711" x="2168525" y="4637088"/>
          <p14:tracePt t="52727" x="2181225" y="4637088"/>
          <p14:tracePt t="52744" x="2201863" y="4637088"/>
          <p14:tracePt t="52761" x="2220913" y="4630738"/>
          <p14:tracePt t="52777" x="2227263" y="4630738"/>
          <p14:tracePt t="52794" x="2252663" y="4630738"/>
          <p14:tracePt t="52811" x="2273300" y="4630738"/>
          <p14:tracePt t="52827" x="2298700" y="4630738"/>
          <p14:tracePt t="52844" x="2325688" y="4630738"/>
          <p14:tracePt t="52885" x="2332038" y="4630738"/>
          <p14:tracePt t="52909" x="2338388" y="4630738"/>
          <p14:tracePt t="52933" x="2344738" y="4630738"/>
          <p14:tracePt t="54229" x="2344738" y="4624388"/>
          <p14:tracePt t="54236" x="2351088" y="4624388"/>
          <p14:tracePt t="54245" x="2370138" y="4611688"/>
          <p14:tracePt t="54246" x="2384425" y="4597400"/>
          <p14:tracePt t="54260" x="2403475" y="4591050"/>
          <p14:tracePt t="54300" x="2403475" y="4584700"/>
          <p14:tracePt t="54300" x="0" y="0"/>
        </p14:tracePtLst>
        <p14:tracePtLst>
          <p14:tracePt t="56055" x="4546600" y="3749675"/>
          <p14:tracePt t="56063" x="4546600" y="3756025"/>
          <p14:tracePt t="56071" x="4559300" y="3756025"/>
          <p14:tracePt t="56079" x="4565650" y="3768725"/>
          <p14:tracePt t="56087" x="4618038" y="3808413"/>
          <p14:tracePt t="56103" x="4716463" y="3879850"/>
          <p14:tracePt t="56119" x="4846638" y="3970338"/>
          <p14:tracePt t="56135" x="4976813" y="4089400"/>
          <p14:tracePt t="56159" x="5010150" y="4127500"/>
          <p14:tracePt t="56175" x="5016500" y="4173538"/>
          <p14:tracePt t="56191" x="4995863" y="4259263"/>
          <p14:tracePt t="56207" x="4918075" y="4337050"/>
          <p14:tracePt t="56219" x="4819650" y="4427538"/>
          <p14:tracePt t="56252" x="4656138" y="4519613"/>
          <p14:tracePt t="56252" x="4487863" y="4597400"/>
          <p14:tracePt t="56269" x="4343400" y="4649788"/>
          <p14:tracePt t="56287" x="4179888" y="4716463"/>
          <p14:tracePt t="56303" x="4016375" y="4775200"/>
          <p14:tracePt t="56319" x="3867150" y="4840288"/>
          <p14:tracePt t="56335" x="3787775" y="4872038"/>
          <p14:tracePt t="56352" x="3749675" y="4884738"/>
          <p14:tracePt t="56407" x="3749675" y="4892675"/>
          <p14:tracePt t="56423" x="3768725" y="4899025"/>
          <p14:tracePt t="56431" x="3802063" y="4905375"/>
          <p14:tracePt t="56439" x="3827463" y="4905375"/>
          <p14:tracePt t="56447" x="3873500" y="4905375"/>
          <p14:tracePt t="56452" x="3963988" y="4905375"/>
          <p14:tracePt t="56468" x="4049713" y="4905375"/>
          <p14:tracePt t="56485" x="4121150" y="4905375"/>
          <p14:tracePt t="56502" x="4154488" y="4905375"/>
          <p14:tracePt t="56567" x="4140200" y="4905375"/>
          <p14:tracePt t="56575" x="4127500" y="4899025"/>
          <p14:tracePt t="56581" x="4102100" y="4884738"/>
          <p14:tracePt t="56585" x="4022725" y="4859338"/>
          <p14:tracePt t="56602" x="3892550" y="4840288"/>
          <p14:tracePt t="56618" x="3716338" y="4826000"/>
          <p14:tracePt t="56635" x="3573463" y="4819650"/>
          <p14:tracePt t="56652" x="3462338" y="4806950"/>
          <p14:tracePt t="56668" x="3441700" y="4794250"/>
          <p14:tracePt t="56735" x="3448050" y="4794250"/>
          <p14:tracePt t="56743" x="3454400" y="4794250"/>
          <p14:tracePt t="56745" x="3468688" y="4794250"/>
          <p14:tracePt t="56752" x="3506788" y="4794250"/>
          <p14:tracePt t="56768" x="3605213" y="4794250"/>
          <p14:tracePt t="56785" x="3735388" y="4794250"/>
          <p14:tracePt t="56802" x="3852863" y="4794250"/>
          <p14:tracePt t="56818" x="3944938" y="4794250"/>
          <p14:tracePt t="56835" x="3984625" y="4794250"/>
          <p14:tracePt t="56852" x="3997325" y="4794250"/>
          <p14:tracePt t="56868" x="3997325" y="4787900"/>
          <p14:tracePt t="56885" x="3984625" y="4787900"/>
          <p14:tracePt t="56902" x="3938588" y="4775200"/>
          <p14:tracePt t="56918" x="3867150" y="4748213"/>
          <p14:tracePt t="56935" x="3729038" y="4735513"/>
          <p14:tracePt t="56952" x="3651250" y="4735513"/>
          <p14:tracePt t="56968" x="3573463" y="4735513"/>
          <p14:tracePt t="56985" x="3527425" y="4735513"/>
          <p14:tracePt t="57002" x="3521075" y="4735513"/>
          <p14:tracePt t="57551" x="3506788" y="4735513"/>
          <p14:tracePt t="57559" x="3494088" y="4735513"/>
          <p14:tracePt t="57567" x="3481388" y="4729163"/>
          <p14:tracePt t="57571" x="3441700" y="4729163"/>
          <p14:tracePt t="57585" x="3389313" y="4729163"/>
          <p14:tracePt t="57602" x="3311525" y="4729163"/>
          <p14:tracePt t="57618" x="3240088" y="4729163"/>
          <p14:tracePt t="57635" x="3160713" y="4729163"/>
          <p14:tracePt t="57651" x="3095625" y="4729163"/>
          <p14:tracePt t="57668" x="3076575" y="4729163"/>
          <p14:tracePt t="57685" x="3070225" y="4729163"/>
          <p14:tracePt t="57799" x="3076575" y="4729163"/>
          <p14:tracePt t="57807" x="3095625" y="4729163"/>
          <p14:tracePt t="57815" x="3122613" y="4729163"/>
          <p14:tracePt t="57823" x="3175000" y="4729163"/>
          <p14:tracePt t="57835" x="3246438" y="4729163"/>
          <p14:tracePt t="57851" x="3344863" y="4729163"/>
          <p14:tracePt t="57868" x="3435350" y="4729163"/>
          <p14:tracePt t="57885" x="3533775" y="4729163"/>
          <p14:tracePt t="57901" x="3638550" y="4729163"/>
          <p14:tracePt t="57918" x="3735388" y="4729163"/>
          <p14:tracePt t="57935" x="3840163" y="4729163"/>
          <p14:tracePt t="57951" x="3997325" y="4729163"/>
          <p14:tracePt t="57968" x="4081463" y="4729163"/>
          <p14:tracePt t="57985" x="4167188" y="4729163"/>
          <p14:tracePt t="58001" x="4259263" y="4729163"/>
          <p14:tracePt t="58018" x="4356100" y="4729163"/>
          <p14:tracePt t="58035" x="4454525" y="4729163"/>
          <p14:tracePt t="58051" x="4552950" y="4729163"/>
          <p14:tracePt t="58068" x="4643438" y="4729163"/>
          <p14:tracePt t="58084" x="4722813" y="4729163"/>
          <p14:tracePt t="58101" x="4781550" y="4729163"/>
          <p14:tracePt t="58118" x="4826000" y="4729163"/>
          <p14:tracePt t="58135" x="4865688" y="4729163"/>
          <p14:tracePt t="58151" x="4937125" y="4729163"/>
          <p14:tracePt t="58168" x="4989513" y="4722813"/>
          <p14:tracePt t="58184" x="5048250" y="4722813"/>
          <p14:tracePt t="58201" x="5087938" y="4716463"/>
          <p14:tracePt t="58218" x="5121275" y="4716463"/>
          <p14:tracePt t="58235" x="5159375" y="4716463"/>
          <p14:tracePt t="58251" x="5192713" y="4708525"/>
          <p14:tracePt t="58269" x="5224463" y="4708525"/>
          <p14:tracePt t="58285" x="5232400" y="4702175"/>
          <p14:tracePt t="58391" x="5218113" y="4702175"/>
          <p14:tracePt t="58399" x="5211763" y="4702175"/>
          <p14:tracePt t="58407" x="5199063" y="4702175"/>
          <p14:tracePt t="58415" x="5180013" y="4702175"/>
          <p14:tracePt t="58423" x="5106988" y="4702175"/>
          <p14:tracePt t="58434" x="5022850" y="4702175"/>
          <p14:tracePt t="58451" x="4899025" y="4708525"/>
          <p14:tracePt t="58468" x="4760913" y="4708525"/>
          <p14:tracePt t="58484" x="4552950" y="4695825"/>
          <p14:tracePt t="58501" x="4337050" y="4689475"/>
          <p14:tracePt t="58518" x="4114800" y="4689475"/>
          <p14:tracePt t="58534" x="3919538" y="4689475"/>
          <p14:tracePt t="58551" x="3651250" y="4689475"/>
          <p14:tracePt t="58568" x="3506788" y="4689475"/>
          <p14:tracePt t="58584" x="3403600" y="4689475"/>
          <p14:tracePt t="58601" x="3336925" y="4689475"/>
          <p14:tracePt t="58618" x="3305175" y="4695825"/>
          <p14:tracePt t="58634" x="3284538" y="4702175"/>
          <p14:tracePt t="58767" x="3292475" y="4702175"/>
          <p14:tracePt t="58775" x="3311525" y="4702175"/>
          <p14:tracePt t="58783" x="3330575" y="4702175"/>
          <p14:tracePt t="58791" x="3382963" y="4702175"/>
          <p14:tracePt t="58801" x="3468688" y="4702175"/>
          <p14:tracePt t="58818" x="3533775" y="4702175"/>
          <p14:tracePt t="58834" x="3624263" y="4702175"/>
          <p14:tracePt t="58851" x="3709988" y="4702175"/>
          <p14:tracePt t="58868" x="3827463" y="4702175"/>
          <p14:tracePt t="58884" x="3957638" y="4702175"/>
          <p14:tracePt t="58901" x="4114800" y="4702175"/>
          <p14:tracePt t="58918" x="4265613" y="4702175"/>
          <p14:tracePt t="58934" x="4395788" y="4702175"/>
          <p14:tracePt t="58951" x="4572000" y="4702175"/>
          <p14:tracePt t="58968" x="4643438" y="4702175"/>
          <p14:tracePt t="58984" x="4664075" y="4702175"/>
          <p14:tracePt t="59001" x="4670425" y="4702175"/>
          <p14:tracePt t="59111" x="4656138" y="4702175"/>
          <p14:tracePt t="59119" x="4637088" y="4702175"/>
          <p14:tracePt t="59122" x="4611688" y="4702175"/>
          <p14:tracePt t="59134" x="4500563" y="4702175"/>
          <p14:tracePt t="59151" x="4232275" y="4702175"/>
          <p14:tracePt t="59168" x="3925888" y="4702175"/>
          <p14:tracePt t="59184" x="3586163" y="4702175"/>
          <p14:tracePt t="59201" x="3284538" y="4702175"/>
          <p14:tracePt t="59217" x="3101975" y="4702175"/>
          <p14:tracePt t="59234" x="2984500" y="4702175"/>
          <p14:tracePt t="59251" x="2932113" y="4702175"/>
          <p14:tracePt t="59267" x="2925763" y="4702175"/>
          <p14:tracePt t="59327" x="2932113" y="4702175"/>
          <p14:tracePt t="59335" x="2938463" y="4702175"/>
          <p14:tracePt t="59343" x="2946400" y="4702175"/>
          <p14:tracePt t="59351" x="3011488" y="4702175"/>
          <p14:tracePt t="59367" x="3108325" y="4702175"/>
          <p14:tracePt t="59384" x="3259138" y="4702175"/>
          <p14:tracePt t="59401" x="3454400" y="4702175"/>
          <p14:tracePt t="59417" x="3775075" y="4702175"/>
          <p14:tracePt t="59434" x="4167188" y="4702175"/>
          <p14:tracePt t="59451" x="4473575" y="4702175"/>
          <p14:tracePt t="59467" x="4722813" y="4702175"/>
          <p14:tracePt t="59484" x="4878388" y="4702175"/>
          <p14:tracePt t="59501" x="5010150" y="4702175"/>
          <p14:tracePt t="59517" x="5087938" y="4702175"/>
          <p14:tracePt t="59534" x="5133975" y="4702175"/>
          <p14:tracePt t="60391" x="5127625" y="4702175"/>
          <p14:tracePt t="60399" x="5121275" y="4702175"/>
          <p14:tracePt t="60408" x="5113338" y="4708525"/>
          <p14:tracePt t="60431" x="5100638" y="4716463"/>
          <p14:tracePt t="60439" x="5087938" y="4729163"/>
          <p14:tracePt t="60442" x="5054600" y="4748213"/>
          <p14:tracePt t="60450" x="4970463" y="4794250"/>
          <p14:tracePt t="60467" x="4859338" y="4852988"/>
          <p14:tracePt t="60484" x="4722813" y="4930775"/>
          <p14:tracePt t="60500" x="4591050" y="4995863"/>
          <p14:tracePt t="60517" x="4460875" y="5062538"/>
          <p14:tracePt t="60534" x="4349750" y="5094288"/>
          <p14:tracePt t="60550" x="4206875" y="5133975"/>
          <p14:tracePt t="60567" x="3970338" y="5159375"/>
          <p14:tracePt t="60584" x="3808413" y="5159375"/>
          <p14:tracePt t="60600" x="3605213" y="5159375"/>
          <p14:tracePt t="60617" x="3441700" y="5165725"/>
          <p14:tracePt t="60633" x="3284538" y="5180013"/>
          <p14:tracePt t="60650" x="3135313" y="5186363"/>
          <p14:tracePt t="60667" x="3024188" y="5186363"/>
          <p14:tracePt t="60684" x="2952750" y="5186363"/>
          <p14:tracePt t="60700" x="2887663" y="5192713"/>
          <p14:tracePt t="60717" x="2854325" y="5192713"/>
          <p14:tracePt t="60783" x="2854325" y="5186363"/>
          <p14:tracePt t="60791" x="2873375" y="5180013"/>
          <p14:tracePt t="60805" x="2919413" y="5165725"/>
          <p14:tracePt t="60817" x="2997200" y="5140325"/>
          <p14:tracePt t="60833" x="3049588" y="5127625"/>
          <p14:tracePt t="60850" x="3089275" y="5127625"/>
          <p14:tracePt t="60867" x="3135313" y="5127625"/>
          <p14:tracePt t="60883" x="3187700" y="5127625"/>
          <p14:tracePt t="60900" x="3225800" y="5121275"/>
          <p14:tracePt t="60917" x="3246438" y="5113338"/>
          <p14:tracePt t="60933" x="3252788" y="5113338"/>
          <p14:tracePt t="60975" x="3246438" y="5113338"/>
          <p14:tracePt t="60983" x="3233738" y="5106988"/>
          <p14:tracePt t="60991" x="3206750" y="5100638"/>
          <p14:tracePt t="61003" x="3141663" y="5081588"/>
          <p14:tracePt t="61017" x="3005138" y="5041900"/>
          <p14:tracePt t="61033" x="2854325" y="4989513"/>
          <p14:tracePt t="61050" x="2665413" y="4951413"/>
          <p14:tracePt t="61067" x="2533650" y="4937125"/>
          <p14:tracePt t="61083" x="2422525" y="4905375"/>
          <p14:tracePt t="61100" x="2351088" y="4884738"/>
          <p14:tracePt t="61117" x="2319338" y="4846638"/>
          <p14:tracePt t="61133" x="2292350" y="4826000"/>
          <p14:tracePt t="61150" x="2266950" y="4787900"/>
          <p14:tracePt t="61167" x="2201863" y="4716463"/>
          <p14:tracePt t="61183" x="2181225" y="4702175"/>
          <p14:tracePt t="61200" x="2162175" y="4695825"/>
          <p14:tracePt t="61217" x="2149475" y="4689475"/>
          <p14:tracePt t="61233" x="2128838" y="4683125"/>
          <p14:tracePt t="61250" x="2122488" y="4676775"/>
          <p14:tracePt t="61267" x="2097088" y="4670425"/>
          <p14:tracePt t="61283" x="2082800" y="4656138"/>
          <p14:tracePt t="61300" x="2070100" y="4656138"/>
          <p14:tracePt t="61317" x="2063750" y="4656138"/>
          <p14:tracePt t="61333" x="2063750" y="4649788"/>
          <p14:tracePt t="61350" x="2051050" y="4649788"/>
          <p14:tracePt t="61551" x="2057400" y="4649788"/>
          <p14:tracePt t="61559" x="2122488" y="4649788"/>
          <p14:tracePt t="61568" x="2214563" y="4649788"/>
          <p14:tracePt t="61583" x="2319338" y="4649788"/>
          <p14:tracePt t="61600" x="2422525" y="4649788"/>
          <p14:tracePt t="61616" x="2508250" y="4649788"/>
          <p14:tracePt t="61633" x="2579688" y="4656138"/>
          <p14:tracePt t="61650" x="2638425" y="4683125"/>
          <p14:tracePt t="61666" x="2690813" y="4722813"/>
          <p14:tracePt t="61683" x="2762250" y="4767263"/>
          <p14:tracePt t="61700" x="2820988" y="4813300"/>
          <p14:tracePt t="61716" x="2894013" y="4846638"/>
          <p14:tracePt t="61733" x="2932113" y="4865688"/>
          <p14:tracePt t="61750" x="2959100" y="4878388"/>
          <p14:tracePt t="61766" x="2965450" y="4884738"/>
          <p14:tracePt t="61927" x="2965450" y="4878388"/>
          <p14:tracePt t="61935" x="2959100" y="4872038"/>
          <p14:tracePt t="61935" x="2952750" y="4865688"/>
          <p14:tracePt t="61950" x="2932113" y="4833938"/>
          <p14:tracePt t="61966" x="2906713" y="4794250"/>
          <p14:tracePt t="61983" x="2814638" y="4702175"/>
          <p14:tracePt t="62000" x="2724150" y="4643438"/>
          <p14:tracePt t="62016" x="2659063" y="4618038"/>
          <p14:tracePt t="62033" x="2619375" y="4618038"/>
          <p14:tracePt t="62050" x="2606675" y="4618038"/>
          <p14:tracePt t="62066" x="2592388" y="4618038"/>
          <p14:tracePt t="62083" x="2586038" y="4618038"/>
          <p14:tracePt t="62119" x="2579688" y="4618038"/>
          <p14:tracePt t="62183" x="2586038" y="4618038"/>
          <p14:tracePt t="62192" x="2598738" y="4618038"/>
          <p14:tracePt t="62192" x="2619375" y="4618038"/>
          <p14:tracePt t="62202" x="2659063" y="4605338"/>
          <p14:tracePt t="62216" x="2717800" y="4605338"/>
          <p14:tracePt t="62233" x="2776538" y="4605338"/>
          <p14:tracePt t="62250" x="2841625" y="4624388"/>
          <p14:tracePt t="62266" x="2894013" y="4643438"/>
          <p14:tracePt t="62283" x="2938463" y="4689475"/>
          <p14:tracePt t="62300" x="2978150" y="4735513"/>
          <p14:tracePt t="62316" x="3017838" y="4781550"/>
          <p14:tracePt t="62333" x="3036888" y="4826000"/>
          <p14:tracePt t="62350" x="3043238" y="4846638"/>
          <p14:tracePt t="62471" x="3049588" y="4840288"/>
          <p14:tracePt t="62479" x="3049588" y="4833938"/>
          <p14:tracePt t="62487" x="3049588" y="4819650"/>
          <p14:tracePt t="62500" x="3043238" y="4806950"/>
          <p14:tracePt t="62516" x="3036888" y="4787900"/>
          <p14:tracePt t="62533" x="3011488" y="4754563"/>
          <p14:tracePt t="62549" x="2971800" y="4729163"/>
          <p14:tracePt t="62566" x="2938463" y="4716463"/>
          <p14:tracePt t="62583" x="2847975" y="4689475"/>
          <p14:tracePt t="62600" x="2795588" y="4676775"/>
          <p14:tracePt t="62616" x="2743200" y="4676775"/>
          <p14:tracePt t="62633" x="2703513" y="4676775"/>
          <p14:tracePt t="62649" x="2690813" y="4676775"/>
          <p14:tracePt t="62799" x="2703513" y="4676775"/>
          <p14:tracePt t="62807" x="2717800" y="4676775"/>
          <p14:tracePt t="62815" x="2730500" y="4676775"/>
          <p14:tracePt t="62819" x="2755900" y="4676775"/>
          <p14:tracePt t="62833" x="2776538" y="4689475"/>
          <p14:tracePt t="62849" x="2795588" y="4689475"/>
          <p14:tracePt t="62866" x="2814638" y="4702175"/>
          <p14:tracePt t="62883" x="2841625" y="4716463"/>
          <p14:tracePt t="62899" x="2873375" y="4735513"/>
          <p14:tracePt t="62916" x="2900363" y="4760913"/>
          <p14:tracePt t="62933" x="2925763" y="4775200"/>
          <p14:tracePt t="62949" x="2932113" y="4787900"/>
          <p14:tracePt t="62966" x="2938463" y="4794250"/>
          <p14:tracePt t="63015" x="2938463" y="4800600"/>
          <p14:tracePt t="63023" x="2932113" y="4800600"/>
          <p14:tracePt t="63032" x="2925763" y="4806950"/>
          <p14:tracePt t="63039" x="2906713" y="4819650"/>
          <p14:tracePt t="63049" x="2867025" y="4846638"/>
          <p14:tracePt t="63066" x="2801938" y="4878388"/>
          <p14:tracePt t="63083" x="2709863" y="4899025"/>
          <p14:tracePt t="63099" x="2606675" y="4911725"/>
          <p14:tracePt t="63116" x="2495550" y="4918075"/>
          <p14:tracePt t="63132" x="2403475" y="4918075"/>
          <p14:tracePt t="63149" x="2305050" y="4924425"/>
          <p14:tracePt t="63166" x="2233613" y="4924425"/>
          <p14:tracePt t="63183" x="2174875" y="4924425"/>
          <p14:tracePt t="63199" x="2141538" y="4924425"/>
          <p14:tracePt t="63216" x="2128838" y="4924425"/>
          <p14:tracePt t="63303" x="2135188" y="4924425"/>
          <p14:tracePt t="63311" x="2155825" y="4924425"/>
          <p14:tracePt t="63320" x="2181225" y="4924425"/>
          <p14:tracePt t="63320" x="2220913" y="4924425"/>
          <p14:tracePt t="63332" x="2338388" y="4930775"/>
          <p14:tracePt t="63349" x="2449513" y="4930775"/>
          <p14:tracePt t="63366" x="2554288" y="4937125"/>
          <p14:tracePt t="63382" x="2613025" y="4945063"/>
          <p14:tracePt t="63455" x="2592388" y="4945063"/>
          <p14:tracePt t="63470" x="2579688" y="4945063"/>
          <p14:tracePt t="63471" x="2533650" y="4945063"/>
          <p14:tracePt t="63482" x="2443163" y="4951413"/>
          <p14:tracePt t="63499" x="2292350" y="4951413"/>
          <p14:tracePt t="63516" x="2122488" y="4951413"/>
          <p14:tracePt t="63532" x="2017713" y="4957763"/>
          <p14:tracePt t="63549" x="1933575" y="4970463"/>
          <p14:tracePt t="63566" x="1912938" y="4976813"/>
          <p14:tracePt t="63607" x="1920875" y="4976813"/>
          <p14:tracePt t="63616" x="1939925" y="4983163"/>
          <p14:tracePt t="63616" x="2011363" y="4995863"/>
          <p14:tracePt t="63633" x="2149475" y="5003800"/>
          <p14:tracePt t="63649" x="2325688" y="5010150"/>
          <p14:tracePt t="63666" x="2455863" y="5010150"/>
          <p14:tracePt t="63683" x="2508250" y="5010150"/>
          <p14:tracePt t="63699" x="2520950" y="5010150"/>
          <p14:tracePt t="63735" x="2514600" y="5010150"/>
          <p14:tracePt t="64303" x="2508250" y="5010150"/>
          <p14:tracePt t="64311" x="2501900" y="5010150"/>
          <p14:tracePt t="64321" x="2501900" y="5016500"/>
          <p14:tracePt t="64327" x="2495550" y="5016500"/>
          <p14:tracePt t="64335" x="2489200" y="5016500"/>
          <p14:tracePt t="64367" x="2481263" y="5016500"/>
          <p14:tracePt t="64383" x="2474913" y="5016500"/>
          <p14:tracePt t="64383" x="2455863" y="5016500"/>
          <p14:tracePt t="64399" x="2409825" y="5016500"/>
          <p14:tracePt t="64415" x="2357438" y="5016500"/>
          <p14:tracePt t="64432" x="2292350" y="5016500"/>
          <p14:tracePt t="64449" x="2233613" y="5016500"/>
          <p14:tracePt t="64465" x="2181225" y="5016500"/>
          <p14:tracePt t="64482" x="2141538" y="5016500"/>
          <p14:tracePt t="64499" x="2116138" y="5016500"/>
          <p14:tracePt t="64535" x="2109788" y="5016500"/>
          <p14:tracePt t="64623" x="2116138" y="5016500"/>
          <p14:tracePt t="64639" x="2122488" y="5016500"/>
          <p14:tracePt t="64655" x="2128838" y="5016500"/>
          <p14:tracePt t="64663" x="2128838" y="5022850"/>
          <p14:tracePt t="64671" x="2135188" y="5022850"/>
          <p14:tracePt t="64682" x="2141538" y="5022850"/>
          <p14:tracePt t="64699" x="2149475" y="5022850"/>
          <p14:tracePt t="64715" x="2162175" y="5022850"/>
          <p14:tracePt t="64732" x="2181225" y="5022850"/>
          <p14:tracePt t="64749" x="2201863" y="5022850"/>
          <p14:tracePt t="64766" x="2233613" y="5022850"/>
          <p14:tracePt t="64782" x="2325688" y="5022850"/>
          <p14:tracePt t="64799" x="2378075" y="5029200"/>
          <p14:tracePt t="64816" x="2409825" y="5029200"/>
          <p14:tracePt t="64832" x="2430463" y="5029200"/>
          <p14:tracePt t="64849" x="2436813" y="5029200"/>
          <p14:tracePt t="64866" x="2430463" y="5035550"/>
          <p14:tracePt t="64882" x="2430463" y="5029200"/>
          <p14:tracePt t="64899" x="2430463" y="5010150"/>
          <p14:tracePt t="64915" x="2430463" y="4989513"/>
          <p14:tracePt t="65215" x="2436813" y="4989513"/>
          <p14:tracePt t="65223" x="2436813" y="5003800"/>
          <p14:tracePt t="65232" x="2436813" y="5010150"/>
          <p14:tracePt t="65232" x="2422525" y="4995863"/>
          <p14:tracePt t="65249" x="2416175" y="4995863"/>
          <p14:tracePt t="65265" x="2409825" y="4995863"/>
          <p14:tracePt t="65282" x="2390775" y="5003800"/>
          <p14:tracePt t="65298" x="2344738" y="5010150"/>
          <p14:tracePt t="65315" x="2227263" y="5041900"/>
          <p14:tracePt t="65332" x="2109788" y="5081588"/>
          <p14:tracePt t="65348" x="1973263" y="5121275"/>
          <p14:tracePt t="65365" x="1862138" y="5165725"/>
          <p14:tracePt t="65382" x="1770063" y="5205413"/>
          <p14:tracePt t="65398" x="1652588" y="5211763"/>
          <p14:tracePt t="65415" x="1574800" y="5211763"/>
          <p14:tracePt t="65432" x="1470025" y="5211763"/>
          <p14:tracePt t="65448" x="1365250" y="5211763"/>
          <p14:tracePt t="65465" x="1260475" y="5211763"/>
          <p14:tracePt t="65482" x="1168400" y="5205413"/>
          <p14:tracePt t="65498" x="1103313" y="5186363"/>
          <p14:tracePt t="65515" x="1065213" y="5159375"/>
          <p14:tracePt t="65532" x="1044575" y="5133975"/>
          <p14:tracePt t="65548" x="1019175" y="5121275"/>
          <p14:tracePt t="65565" x="1006475" y="5094288"/>
          <p14:tracePt t="65582" x="985838" y="5068888"/>
          <p14:tracePt t="65598" x="973138" y="5029200"/>
          <p14:tracePt t="65615" x="960438" y="5016500"/>
          <p14:tracePt t="65632" x="939800" y="4989513"/>
          <p14:tracePt t="65648" x="927100" y="4983163"/>
          <p14:tracePt t="65887" x="933450" y="4983163"/>
          <p14:tracePt t="65903" x="939800" y="4989513"/>
          <p14:tracePt t="65922" x="947738" y="4989513"/>
          <p14:tracePt t="65922" x="954088" y="4995863"/>
          <p14:tracePt t="65932" x="979488" y="5010150"/>
          <p14:tracePt t="65948" x="1012825" y="5016500"/>
          <p14:tracePt t="65965" x="1071563" y="5048250"/>
          <p14:tracePt t="65982" x="1136650" y="5068888"/>
          <p14:tracePt t="65998" x="1220788" y="5075238"/>
          <p14:tracePt t="66015" x="1273175" y="5075238"/>
          <p14:tracePt t="66032" x="1312863" y="5054600"/>
          <p14:tracePt t="66048" x="1338263" y="5022850"/>
          <p14:tracePt t="66065" x="1346200" y="4983163"/>
          <p14:tracePt t="66082" x="1331913" y="4937125"/>
          <p14:tracePt t="66098" x="1287463" y="4878388"/>
          <p14:tracePt t="66115" x="1235075" y="4819650"/>
          <p14:tracePt t="66131" x="1168400" y="4767263"/>
          <p14:tracePt t="66148" x="1077913" y="4741863"/>
          <p14:tracePt t="66165" x="973138" y="4741863"/>
          <p14:tracePt t="66181" x="881063" y="4735513"/>
          <p14:tracePt t="66198" x="809625" y="4735513"/>
          <p14:tracePt t="66215" x="725488" y="4794250"/>
          <p14:tracePt t="66231" x="679450" y="4826000"/>
          <p14:tracePt t="66248" x="652463" y="4859338"/>
          <p14:tracePt t="66265" x="620713" y="4899025"/>
          <p14:tracePt t="66281" x="620713" y="4930775"/>
          <p14:tracePt t="66298" x="614363" y="4957763"/>
          <p14:tracePt t="66315" x="633413" y="4989513"/>
          <p14:tracePt t="66331" x="679450" y="5035550"/>
          <p14:tracePt t="66348" x="777875" y="5062538"/>
          <p14:tracePt t="66365" x="889000" y="5087938"/>
          <p14:tracePt t="66382" x="1006475" y="5100638"/>
          <p14:tracePt t="66398" x="1103313" y="5106988"/>
          <p14:tracePt t="66415" x="1176338" y="5113338"/>
          <p14:tracePt t="66431" x="1182688" y="5106988"/>
          <p14:tracePt t="66535" x="1176338" y="5106988"/>
          <p14:tracePt t="66712" x="1189038" y="5106988"/>
          <p14:tracePt t="66720" x="1195388" y="5100638"/>
          <p14:tracePt t="66728" x="1208088" y="5100638"/>
          <p14:tracePt t="66736" x="1227138" y="5100638"/>
          <p14:tracePt t="66744" x="1241425" y="5100638"/>
          <p14:tracePt t="66749" x="1287463" y="5094288"/>
          <p14:tracePt t="66765" x="1331913" y="5081588"/>
          <p14:tracePt t="66782" x="1365250" y="5081588"/>
          <p14:tracePt t="66799" x="1384300" y="5081588"/>
          <p14:tracePt t="66864" x="1390650" y="5081588"/>
          <p14:tracePt t="66888" x="1397000" y="5081588"/>
          <p14:tracePt t="66896" x="1404938" y="5081588"/>
          <p14:tracePt t="66912" x="1411288" y="5081588"/>
          <p14:tracePt t="66952" x="1417638" y="5068888"/>
          <p14:tracePt t="66968" x="1423988" y="5062538"/>
          <p14:tracePt t="67120" x="1417638" y="5062538"/>
          <p14:tracePt t="67128" x="1411288" y="5062538"/>
          <p14:tracePt t="67136" x="1404938" y="5062538"/>
          <p14:tracePt t="67464" x="1404938" y="5068888"/>
          <p14:tracePt t="67472" x="1417638" y="5068888"/>
          <p14:tracePt t="67483" x="1430338" y="5068888"/>
          <p14:tracePt t="67483" x="1455738" y="5068888"/>
          <p14:tracePt t="67499" x="1489075" y="5068888"/>
          <p14:tracePt t="67516" x="1522413" y="5075238"/>
          <p14:tracePt t="67533" x="1593850" y="5075238"/>
          <p14:tracePt t="67549" x="1665288" y="5081588"/>
          <p14:tracePt t="67567" x="1724025" y="5081588"/>
          <p14:tracePt t="67583" x="1789113" y="5081588"/>
          <p14:tracePt t="67599" x="1835150" y="5081588"/>
          <p14:tracePt t="67616" x="1874838" y="5075238"/>
          <p14:tracePt t="67633" x="1920875" y="5068888"/>
          <p14:tracePt t="67649" x="1958975" y="5054600"/>
          <p14:tracePt t="67666" x="1979613" y="5054600"/>
          <p14:tracePt t="67841" x="1985963" y="5048250"/>
          <p14:tracePt t="67849" x="1998663" y="5035550"/>
          <p14:tracePt t="67857" x="2024063" y="5003800"/>
          <p14:tracePt t="67869" x="2070100" y="4930775"/>
          <p14:tracePt t="67883" x="2109788" y="4819650"/>
          <p14:tracePt t="67899" x="2135188" y="4695825"/>
          <p14:tracePt t="67916" x="2162175" y="4538663"/>
          <p14:tracePt t="67933" x="2168525" y="4362450"/>
          <p14:tracePt t="67949" x="2174875" y="4213225"/>
          <p14:tracePt t="67966" x="2174875" y="4081463"/>
          <p14:tracePt t="67983" x="2162175" y="3944938"/>
          <p14:tracePt t="67999" x="2162175" y="3821113"/>
          <p14:tracePt t="68016" x="2162175" y="3697288"/>
          <p14:tracePt t="68033" x="2155825" y="3500438"/>
          <p14:tracePt t="68049" x="2155825" y="3376613"/>
          <p14:tracePt t="68066" x="2168525" y="3259138"/>
          <p14:tracePt t="68083" x="2201863" y="3135313"/>
          <p14:tracePt t="68099" x="2227263" y="3011488"/>
          <p14:tracePt t="68116" x="2266950" y="2879725"/>
          <p14:tracePt t="68132" x="2305050" y="2755900"/>
          <p14:tracePt t="68149" x="2344738" y="2638425"/>
          <p14:tracePt t="68166" x="2397125" y="2547938"/>
          <p14:tracePt t="68182" x="2430463" y="2481263"/>
          <p14:tracePt t="68199" x="2455863" y="2455863"/>
          <p14:tracePt t="68216" x="2474913" y="2430463"/>
          <p14:tracePt t="68233" x="2474913" y="2422525"/>
          <p14:tracePt t="68249" x="2489200" y="2422525"/>
          <p14:tracePt t="68266" x="2495550" y="2416175"/>
          <p14:tracePt t="68283" x="2527300" y="2416175"/>
          <p14:tracePt t="68300" x="2566988" y="2416175"/>
          <p14:tracePt t="68316" x="2619375" y="2409825"/>
          <p14:tracePt t="68333" x="2703513" y="2390775"/>
          <p14:tracePt t="68349" x="2795588" y="2363788"/>
          <p14:tracePt t="68366" x="2873375" y="2338388"/>
          <p14:tracePt t="68383" x="2952750" y="2298700"/>
          <p14:tracePt t="68399" x="3011488" y="2273300"/>
          <p14:tracePt t="68416" x="3089275" y="2252663"/>
          <p14:tracePt t="68433" x="3148013" y="2233613"/>
          <p14:tracePt t="68449" x="3194050" y="2227263"/>
          <p14:tracePt t="68466" x="3240088" y="2220913"/>
          <p14:tracePt t="68482" x="3265488" y="2208213"/>
          <p14:tracePt t="68499" x="3284538" y="2208213"/>
          <p14:tracePt t="68516" x="3298825" y="2201863"/>
          <p14:tracePt t="68841" x="3305175" y="2201863"/>
          <p14:tracePt t="68905" x="3311525" y="2214563"/>
          <p14:tracePt t="68913" x="3336925" y="2246313"/>
          <p14:tracePt t="68921" x="3376613" y="2279650"/>
          <p14:tracePt t="68932" x="3409950" y="2319338"/>
          <p14:tracePt t="68932" x="3454400" y="2384425"/>
          <p14:tracePt t="68949" x="3506788" y="2474913"/>
          <p14:tracePt t="68966" x="3598863" y="2632075"/>
          <p14:tracePt t="68982" x="3651250" y="2762250"/>
          <p14:tracePt t="68999" x="3690938" y="2835275"/>
          <p14:tracePt t="69015" x="3729038" y="2887663"/>
          <p14:tracePt t="69032" x="3787775" y="2997200"/>
          <p14:tracePt t="69049" x="3808413" y="3082925"/>
          <p14:tracePt t="69066" x="3840163" y="3167063"/>
          <p14:tracePt t="69082" x="3852863" y="3259138"/>
          <p14:tracePt t="69099" x="3860800" y="3370263"/>
          <p14:tracePt t="69115" x="3867150" y="3494088"/>
          <p14:tracePt t="69132" x="3860800" y="3611563"/>
          <p14:tracePt t="69149" x="3860800" y="3697288"/>
          <p14:tracePt t="69166" x="3873500" y="3762375"/>
          <p14:tracePt t="69182" x="3879850" y="3833813"/>
          <p14:tracePt t="69199" x="3879850" y="3932238"/>
          <p14:tracePt t="69215" x="3879850" y="4037013"/>
          <p14:tracePt t="69232" x="3852863" y="4238625"/>
          <p14:tracePt t="69249" x="3827463" y="4318000"/>
          <p14:tracePt t="69265" x="3781425" y="4389438"/>
          <p14:tracePt t="69282" x="3729038" y="4448175"/>
          <p14:tracePt t="69299" x="3663950" y="4513263"/>
          <p14:tracePt t="69315" x="3592513" y="4578350"/>
          <p14:tracePt t="69332" x="3500438" y="4664075"/>
          <p14:tracePt t="69349" x="3403600" y="4716463"/>
          <p14:tracePt t="69365" x="3298825" y="4748213"/>
          <p14:tracePt t="69382" x="3206750" y="4767263"/>
          <p14:tracePt t="69399" x="3148013" y="4787900"/>
          <p14:tracePt t="69415" x="3095625" y="4800600"/>
          <p14:tracePt t="69432" x="3036888" y="4800600"/>
          <p14:tracePt t="69449" x="3005138" y="4800600"/>
          <p14:tracePt t="69465" x="2978150" y="4800600"/>
          <p14:tracePt t="69482" x="2965450" y="4800600"/>
          <p14:tracePt t="69499" x="2952750" y="4813300"/>
          <p14:tracePt t="69515" x="2919413" y="4833938"/>
          <p14:tracePt t="69532" x="2906713" y="4852988"/>
          <p14:tracePt t="69549" x="2887663" y="4878388"/>
          <p14:tracePt t="69566" x="2867025" y="4892675"/>
          <p14:tracePt t="69582" x="2860675" y="4911725"/>
          <p14:tracePt t="69599" x="2860675" y="4918075"/>
          <p14:tracePt t="69615" x="2887663" y="4945063"/>
          <p14:tracePt t="69632" x="2946400" y="4989513"/>
          <p14:tracePt t="69649" x="3101975" y="5029200"/>
          <p14:tracePt t="69665" x="3206750" y="5041900"/>
          <p14:tracePt t="69682" x="3311525" y="5054600"/>
          <p14:tracePt t="69699" x="3409950" y="5062538"/>
          <p14:tracePt t="69715" x="3513138" y="5068888"/>
          <p14:tracePt t="69732" x="3579813" y="5068888"/>
          <p14:tracePt t="69749" x="3617913" y="5068888"/>
          <p14:tracePt t="69765" x="3663950" y="5054600"/>
          <p14:tracePt t="69782" x="3697288" y="5041900"/>
          <p14:tracePt t="69799" x="3729038" y="5010150"/>
          <p14:tracePt t="69815" x="3768725" y="4964113"/>
          <p14:tracePt t="69832" x="3781425" y="4937125"/>
          <p14:tracePt t="69848" x="3787775" y="4911725"/>
          <p14:tracePt t="69865" x="3781425" y="4884738"/>
          <p14:tracePt t="69882" x="3762375" y="4859338"/>
          <p14:tracePt t="69898" x="3722688" y="4840288"/>
          <p14:tracePt t="69915" x="3683000" y="4833938"/>
          <p14:tracePt t="69932" x="3651250" y="4833938"/>
          <p14:tracePt t="69948" x="3644900" y="4833938"/>
          <p14:tracePt t="69985" x="3644900" y="4826000"/>
          <p14:tracePt t="69993" x="3644900" y="4819650"/>
          <p14:tracePt t="69999" x="3651250" y="4775200"/>
          <p14:tracePt t="70015" x="3690938" y="4708525"/>
          <p14:tracePt t="70032" x="3756025" y="4572000"/>
          <p14:tracePt t="70048" x="3898900" y="4303713"/>
          <p14:tracePt t="70065" x="4043363" y="4043363"/>
          <p14:tracePt t="70082" x="4160838" y="3840163"/>
          <p14:tracePt t="70098" x="4271963" y="3632200"/>
          <p14:tracePt t="70115" x="4376738" y="3487738"/>
          <p14:tracePt t="70132" x="4473575" y="3330575"/>
          <p14:tracePt t="70148" x="4552950" y="3200400"/>
          <p14:tracePt t="70165" x="4624388" y="3070225"/>
          <p14:tracePt t="70182" x="4670425" y="2971800"/>
          <p14:tracePt t="70198" x="4722813" y="2873375"/>
          <p14:tracePt t="70215" x="4760913" y="2782888"/>
          <p14:tracePt t="70232" x="4806950" y="2697163"/>
          <p14:tracePt t="70248" x="4852988" y="2579688"/>
          <p14:tracePt t="70265" x="4865688" y="2533650"/>
          <p14:tracePt t="70282" x="4884738" y="2495550"/>
          <p14:tracePt t="70298" x="4905375" y="2468563"/>
          <p14:tracePt t="70315" x="4918075" y="2443163"/>
          <p14:tracePt t="70332" x="4945063" y="2409825"/>
          <p14:tracePt t="70348" x="4983163" y="2357438"/>
          <p14:tracePt t="70365" x="5041900" y="2298700"/>
          <p14:tracePt t="70382" x="5100638" y="2233613"/>
          <p14:tracePt t="70398" x="5186363" y="2149475"/>
          <p14:tracePt t="70415" x="5264150" y="2070100"/>
          <p14:tracePt t="70432" x="5329238" y="2005013"/>
          <p14:tracePt t="70449" x="5421313" y="1927225"/>
          <p14:tracePt t="70465" x="5440363" y="1906588"/>
          <p14:tracePt t="70482" x="5440363" y="1900238"/>
          <p14:tracePt t="70521" x="5446713" y="1900238"/>
          <p14:tracePt t="70545" x="5440363" y="1900238"/>
          <p14:tracePt t="70553" x="5440363" y="1906588"/>
          <p14:tracePt t="70577" x="5434013" y="1912938"/>
          <p14:tracePt t="70585" x="5434013" y="1920875"/>
          <p14:tracePt t="70598" x="5434013" y="1927225"/>
          <p14:tracePt t="70601" x="5427663" y="1939925"/>
          <p14:tracePt t="70615" x="5421313" y="1973263"/>
          <p14:tracePt t="70632" x="5387975" y="2011363"/>
          <p14:tracePt t="70648" x="5362575" y="2070100"/>
          <p14:tracePt t="70665" x="5356225" y="2090738"/>
          <p14:tracePt t="70705" x="5356225" y="2097088"/>
          <p14:tracePt t="70745" x="5356225" y="2090738"/>
          <p14:tracePt t="70753" x="5356225" y="2082800"/>
          <p14:tracePt t="70761" x="5362575" y="2082800"/>
          <p14:tracePt t="70769" x="5375275" y="2057400"/>
          <p14:tracePt t="70781" x="5375275" y="2044700"/>
          <p14:tracePt t="70798" x="5375275" y="2038350"/>
          <p14:tracePt t="70815" x="5381625" y="2038350"/>
          <p14:tracePt t="70865" x="5375275" y="2044700"/>
          <p14:tracePt t="70872" x="5362575" y="2070100"/>
          <p14:tracePt t="70881" x="5356225" y="2090738"/>
          <p14:tracePt t="70882" x="5335588" y="2116138"/>
          <p14:tracePt t="70898" x="5310188" y="2149475"/>
          <p14:tracePt t="70915" x="5310188" y="2155825"/>
          <p14:tracePt t="70969" x="5310188" y="2149475"/>
          <p14:tracePt t="72528" x="5310188" y="2155825"/>
          <p14:tracePt t="72536" x="5310188" y="2168525"/>
          <p14:tracePt t="72549" x="5310188" y="2174875"/>
          <p14:tracePt t="72552" x="5310188" y="2187575"/>
          <p14:tracePt t="72564" x="5310188" y="2227263"/>
          <p14:tracePt t="72581" x="5310188" y="2286000"/>
          <p14:tracePt t="72598" x="5310188" y="2370138"/>
          <p14:tracePt t="72614" x="5322888" y="2495550"/>
          <p14:tracePt t="72631" x="5356225" y="2638425"/>
          <p14:tracePt t="72647" x="5421313" y="2847975"/>
          <p14:tracePt t="72664" x="5492750" y="3160713"/>
          <p14:tracePt t="72681" x="5538788" y="3487738"/>
          <p14:tracePt t="72697" x="5557838" y="3802063"/>
          <p14:tracePt t="72714" x="5557838" y="4186238"/>
          <p14:tracePt t="72731" x="5570538" y="4584700"/>
          <p14:tracePt t="72747" x="5570538" y="4989513"/>
          <p14:tracePt t="72764" x="5570538" y="5381625"/>
          <p14:tracePt t="72781" x="5545138" y="5715000"/>
          <p14:tracePt t="72797" x="5499100" y="6035675"/>
          <p14:tracePt t="72814" x="5408613" y="6367463"/>
          <p14:tracePt t="72831" x="5322888" y="6623050"/>
          <p14:tracePt t="72847" x="5224463" y="6838950"/>
          <p14:tracePt t="72864" x="5068888" y="6851650"/>
          <p14:tracePt t="72881" x="4976813" y="6851650"/>
          <p14:tracePt t="72897" x="4884738" y="6851650"/>
          <p14:tracePt t="72914" x="4787900" y="6851650"/>
          <p14:tracePt t="72931" x="4656138" y="6832600"/>
          <p14:tracePt t="72947" x="4552950" y="6799263"/>
          <p14:tracePt t="72964" x="4479925" y="6773863"/>
          <p14:tracePt t="72981" x="4402138" y="6740525"/>
          <p14:tracePt t="72997" x="4356100" y="6707188"/>
          <p14:tracePt t="73014" x="4303713" y="6688138"/>
          <p14:tracePt t="73031" x="4259263" y="6669088"/>
          <p14:tracePt t="73047" x="4192588" y="6654800"/>
          <p14:tracePt t="73064" x="4154488" y="6654800"/>
          <p14:tracePt t="73081" x="4140200" y="6662738"/>
          <p14:tracePt t="73184" x="4133850" y="6662738"/>
          <p14:tracePt t="73200" x="4133850" y="6654800"/>
          <p14:tracePt t="73208" x="4133850" y="6648450"/>
          <p14:tracePt t="73216" x="4102100" y="6629400"/>
          <p14:tracePt t="73230" x="4010025" y="6577013"/>
          <p14:tracePt t="73247" x="3879850" y="6524625"/>
          <p14:tracePt t="73264" x="3638550" y="6492875"/>
          <p14:tracePt t="73280" x="3462338" y="6453188"/>
          <p14:tracePt t="73297" x="3246438" y="6419850"/>
          <p14:tracePt t="73314" x="3076575" y="6394450"/>
          <p14:tracePt t="73330" x="2971800" y="6375400"/>
          <p14:tracePt t="73347" x="2906713" y="6354763"/>
          <p14:tracePt t="73364" x="2860675" y="6348413"/>
          <p14:tracePt t="73380" x="2827338" y="6348413"/>
          <p14:tracePt t="73397" x="2782888" y="6342063"/>
          <p14:tracePt t="73414" x="2730500" y="6323013"/>
          <p14:tracePt t="73430" x="2638425" y="6289675"/>
          <p14:tracePt t="73447" x="2520950" y="6218238"/>
          <p14:tracePt t="73464" x="2422525" y="6184900"/>
          <p14:tracePt t="73481" x="2416175" y="6184900"/>
          <p14:tracePt t="73600" x="2416175" y="6178550"/>
          <p14:tracePt t="73624" x="2422525" y="6178550"/>
          <p14:tracePt t="73632" x="2436813" y="6178550"/>
          <p14:tracePt t="73647" x="2449513" y="6172200"/>
          <p14:tracePt t="73647" x="2489200" y="6165850"/>
          <p14:tracePt t="73664" x="2540000" y="6165850"/>
          <p14:tracePt t="73680" x="2598738" y="6165850"/>
          <p14:tracePt t="73697" x="2644775" y="6165850"/>
          <p14:tracePt t="73714" x="2665413" y="6165850"/>
          <p14:tracePt t="73730" x="2671763" y="6165850"/>
          <p14:tracePt t="73747" x="2665413" y="6165850"/>
          <p14:tracePt t="73792" x="2659063" y="6165850"/>
          <p14:tracePt t="73800" x="2644775" y="6165850"/>
          <p14:tracePt t="73814" x="2619375" y="6165850"/>
          <p14:tracePt t="73814" x="2554288" y="6165850"/>
          <p14:tracePt t="73830" x="2481263" y="6165850"/>
          <p14:tracePt t="73847" x="2363788" y="6159500"/>
          <p14:tracePt t="73864" x="2252663" y="6159500"/>
          <p14:tracePt t="73880" x="2122488" y="6159500"/>
          <p14:tracePt t="73897" x="2063750" y="6159500"/>
          <p14:tracePt t="73914" x="2038350" y="6159500"/>
          <p14:tracePt t="73930" x="2032000" y="6159500"/>
          <p14:tracePt t="74264" x="2051050" y="6159500"/>
          <p14:tracePt t="74272" x="2090738" y="6159500"/>
          <p14:tracePt t="74280" x="2135188" y="6159500"/>
          <p14:tracePt t="74288" x="2201863" y="6159500"/>
          <p14:tracePt t="74313" x="2266950" y="6159500"/>
          <p14:tracePt t="74314" x="2305050" y="6153150"/>
          <p14:tracePt t="74330" x="2351088" y="6146800"/>
          <p14:tracePt t="74347" x="2384425" y="6126163"/>
          <p14:tracePt t="74363" x="2430463" y="6094413"/>
          <p14:tracePt t="74380" x="2449513" y="6073775"/>
          <p14:tracePt t="74397" x="2462213" y="6042025"/>
          <p14:tracePt t="74413" x="2462213" y="6015038"/>
          <p14:tracePt t="74430" x="2449513" y="5983288"/>
          <p14:tracePt t="74447" x="2430463" y="5937250"/>
          <p14:tracePt t="74463" x="2409825" y="5910263"/>
          <p14:tracePt t="74480" x="2378075" y="5865813"/>
          <p14:tracePt t="74497" x="2357438" y="5845175"/>
          <p14:tracePt t="74513" x="2311400" y="5832475"/>
          <p14:tracePt t="74530" x="2252663" y="5813425"/>
          <p14:tracePt t="74547" x="2187575" y="5799138"/>
          <p14:tracePt t="74563" x="2122488" y="5792788"/>
          <p14:tracePt t="74580" x="2044700" y="5786438"/>
          <p14:tracePt t="74597" x="1965325" y="5786438"/>
          <p14:tracePt t="74613" x="1887538" y="5786438"/>
          <p14:tracePt t="74630" x="1816100" y="5792788"/>
          <p14:tracePt t="74647" x="1744663" y="5819775"/>
          <p14:tracePt t="74663" x="1711325" y="5832475"/>
          <p14:tracePt t="74680" x="1671638" y="5865813"/>
          <p14:tracePt t="74697" x="1639888" y="5903913"/>
          <p14:tracePt t="74713" x="1625600" y="5930900"/>
          <p14:tracePt t="74730" x="1625600" y="5949950"/>
          <p14:tracePt t="74747" x="1625600" y="5976938"/>
          <p14:tracePt t="74763" x="1639888" y="5995988"/>
          <p14:tracePt t="74780" x="1658938" y="6002338"/>
          <p14:tracePt t="74797" x="1692275" y="6008688"/>
          <p14:tracePt t="74813" x="1744663" y="6008688"/>
          <p14:tracePt t="74830" x="1809750" y="6015038"/>
          <p14:tracePt t="74847" x="1868488" y="6015038"/>
          <p14:tracePt t="74863" x="1912938" y="6015038"/>
          <p14:tracePt t="74880" x="1927225" y="6015038"/>
          <p14:tracePt t="74896" x="1920875" y="6015038"/>
          <p14:tracePt t="74952" x="1912938" y="6015038"/>
          <p14:tracePt t="75000" x="1906588" y="6015038"/>
          <p14:tracePt t="75008" x="1900238" y="6021388"/>
          <p14:tracePt t="75016" x="1887538" y="6027738"/>
          <p14:tracePt t="75030" x="1874838" y="6027738"/>
          <p14:tracePt t="75030" x="1854200" y="6035675"/>
          <p14:tracePt t="75046" x="1828800" y="6042025"/>
          <p14:tracePt t="75063" x="1816100" y="6042025"/>
          <p14:tracePt t="75080" x="1795463" y="6048375"/>
          <p14:tracePt t="75120" x="1789113" y="6048375"/>
          <p14:tracePt t="75144" x="1782763" y="6048375"/>
          <p14:tracePt t="75152" x="1776413" y="6048375"/>
          <p14:tracePt t="75160" x="1763713" y="6054725"/>
          <p14:tracePt t="75168" x="1736725" y="6054725"/>
          <p14:tracePt t="75180" x="1711325" y="6067425"/>
          <p14:tracePt t="75197" x="1652588" y="6080125"/>
          <p14:tracePt t="75213" x="1606550" y="6088063"/>
          <p14:tracePt t="75230" x="1554163" y="6107113"/>
          <p14:tracePt t="75246" x="1508125" y="6119813"/>
          <p14:tracePt t="75263" x="1476375" y="6126163"/>
          <p14:tracePt t="75280" x="1430338" y="6132513"/>
          <p14:tracePt t="75296" x="1390650" y="6138863"/>
          <p14:tracePt t="75313" x="1358900" y="6138863"/>
          <p14:tracePt t="75330" x="1325563" y="6138863"/>
          <p14:tracePt t="75346" x="1293813" y="6138863"/>
          <p14:tracePt t="75363" x="1273175" y="6146800"/>
          <p14:tracePt t="75380" x="1266825" y="6153150"/>
          <p14:tracePt t="75544" x="1254125" y="6153150"/>
          <p14:tracePt t="75576" x="1247775" y="6153150"/>
          <p14:tracePt t="75600" x="1241425" y="6153150"/>
          <p14:tracePt t="75688" x="1247775" y="6153150"/>
          <p14:tracePt t="75696" x="1260475" y="6153150"/>
          <p14:tracePt t="75704" x="1273175" y="6153150"/>
          <p14:tracePt t="75719" x="1300163" y="6153150"/>
          <p14:tracePt t="75720" x="1371600" y="6153150"/>
          <p14:tracePt t="75730" x="1476375" y="6153150"/>
          <p14:tracePt t="75746" x="1606550" y="6153150"/>
          <p14:tracePt t="75763" x="1744663" y="6153150"/>
          <p14:tracePt t="75779" x="1854200" y="6153150"/>
          <p14:tracePt t="75796" x="1933575" y="6153150"/>
          <p14:tracePt t="75813" x="1992313" y="6153150"/>
          <p14:tracePt t="75830" x="2024063" y="6153150"/>
          <p14:tracePt t="75846" x="2044700" y="6153150"/>
          <p14:tracePt t="75863" x="2051050" y="6153150"/>
          <p14:tracePt t="75879" x="2057400" y="6153150"/>
          <p14:tracePt t="75968" x="2051050" y="6153150"/>
          <p14:tracePt t="75976" x="2038350" y="6153150"/>
          <p14:tracePt t="75984" x="2024063" y="6153150"/>
          <p14:tracePt t="75987" x="2005013" y="6153150"/>
          <p14:tracePt t="75996" x="1973263" y="6153150"/>
          <p14:tracePt t="76013" x="1939925" y="6153150"/>
          <p14:tracePt t="76030" x="1906588" y="6146800"/>
          <p14:tracePt t="76046" x="1887538" y="6146800"/>
          <p14:tracePt t="76063" x="1862138" y="6146800"/>
          <p14:tracePt t="76079" x="1841500" y="6146800"/>
          <p14:tracePt t="76096" x="1803400" y="6146800"/>
          <p14:tracePt t="76113" x="1770063" y="6146800"/>
          <p14:tracePt t="76129" x="1744663" y="6146800"/>
          <p14:tracePt t="76146" x="1724025" y="6146800"/>
          <p14:tracePt t="76224" x="1730375" y="6146800"/>
          <p14:tracePt t="76232" x="1744663" y="6138863"/>
          <p14:tracePt t="76240" x="1763713" y="6138863"/>
          <p14:tracePt t="76248" x="1822450" y="6126163"/>
          <p14:tracePt t="76263" x="1906588" y="6119813"/>
          <p14:tracePt t="76279" x="1998663" y="6119813"/>
          <p14:tracePt t="76296" x="2141538" y="6119813"/>
          <p14:tracePt t="76313" x="2181225" y="6119813"/>
          <p14:tracePt t="76329" x="2187575" y="6119813"/>
          <p14:tracePt t="76376" x="2174875" y="6119813"/>
          <p14:tracePt t="76392" x="2168525" y="6119813"/>
          <p14:tracePt t="76400" x="2135188" y="6119813"/>
          <p14:tracePt t="76408" x="2109788" y="6119813"/>
          <p14:tracePt t="76416" x="2032000" y="6119813"/>
          <p14:tracePt t="76429" x="1927225" y="6119813"/>
          <p14:tracePt t="76446" x="1828800" y="6119813"/>
          <p14:tracePt t="76463" x="1744663" y="6119813"/>
          <p14:tracePt t="76479" x="1671638" y="6119813"/>
          <p14:tracePt t="76496" x="1625600" y="6119813"/>
          <p14:tracePt t="76513" x="1619250" y="6119813"/>
          <p14:tracePt t="76584" x="1625600" y="6119813"/>
          <p14:tracePt t="76592" x="1658938" y="6119813"/>
          <p14:tracePt t="76603" x="1698625" y="6119813"/>
          <p14:tracePt t="76608" x="1770063" y="6119813"/>
          <p14:tracePt t="76613" x="1946275" y="6107113"/>
          <p14:tracePt t="76629" x="2155825" y="6107113"/>
          <p14:tracePt t="76646" x="2344738" y="6107113"/>
          <p14:tracePt t="76662" x="2455863" y="6107113"/>
          <p14:tracePt t="76679" x="2489200" y="6107113"/>
          <p14:tracePt t="76696" x="2481263" y="6107113"/>
          <p14:tracePt t="76712" x="2449513" y="6107113"/>
          <p14:tracePt t="76729" x="2351088" y="6107113"/>
          <p14:tracePt t="76746" x="2214563" y="6107113"/>
          <p14:tracePt t="76762" x="2051050" y="6107113"/>
          <p14:tracePt t="76779" x="1881188" y="6094413"/>
          <p14:tracePt t="76796" x="1776413" y="6094413"/>
          <p14:tracePt t="76812" x="1704975" y="6094413"/>
          <p14:tracePt t="76829" x="1698625" y="6094413"/>
          <p14:tracePt t="76904" x="1724025" y="6094413"/>
          <p14:tracePt t="76911" x="1751013" y="6094413"/>
          <p14:tracePt t="76920" x="1828800" y="6094413"/>
          <p14:tracePt t="76929" x="1912938" y="6094413"/>
          <p14:tracePt t="76946" x="2005013" y="6094413"/>
          <p14:tracePt t="76962" x="2057400" y="6094413"/>
          <p14:tracePt t="76979" x="2063750" y="6094413"/>
          <p14:tracePt t="77032" x="2051050" y="6094413"/>
          <p14:tracePt t="77040" x="2044700" y="6094413"/>
          <p14:tracePt t="77048" x="2017713" y="6100763"/>
          <p14:tracePt t="77062" x="1992313" y="6100763"/>
          <p14:tracePt t="77064" x="1900238" y="6100763"/>
          <p14:tracePt t="77079" x="1822450" y="6113463"/>
          <p14:tracePt t="77096" x="1711325" y="6126163"/>
          <p14:tracePt t="77112" x="1692275" y="6126163"/>
          <p14:tracePt t="77192" x="1704975" y="6126163"/>
          <p14:tracePt t="77200" x="1730375" y="6132513"/>
          <p14:tracePt t="77206" x="1757363" y="6132513"/>
          <p14:tracePt t="77212" x="1847850" y="6132513"/>
          <p14:tracePt t="77229" x="1939925" y="6132513"/>
          <p14:tracePt t="77246" x="2032000" y="6132513"/>
          <p14:tracePt t="77262" x="2097088" y="6132513"/>
          <p14:tracePt t="77279" x="2116138" y="6132513"/>
          <p14:tracePt t="77336" x="2109788" y="6132513"/>
          <p14:tracePt t="77360" x="2103438" y="6132513"/>
          <p14:tracePt t="77376" x="2097088" y="6132513"/>
          <p14:tracePt t="77392" x="2090738" y="6132513"/>
          <p14:tracePt t="77400" x="2082800" y="6132513"/>
          <p14:tracePt t="77406" x="2076450" y="6132513"/>
          <p14:tracePt t="77412" x="2063750" y="6132513"/>
          <p14:tracePt t="77429" x="2057400" y="6132513"/>
          <p14:tracePt t="77824" x="2038350" y="6132513"/>
          <p14:tracePt t="77832" x="2024063" y="6132513"/>
          <p14:tracePt t="77838" x="1998663" y="6132513"/>
          <p14:tracePt t="77845" x="1946275" y="6132513"/>
          <p14:tracePt t="77862" x="1881188" y="6132513"/>
          <p14:tracePt t="77879" x="1841500" y="6132513"/>
          <p14:tracePt t="77895" x="1809750" y="6132513"/>
          <p14:tracePt t="77912" x="1789113" y="6126163"/>
          <p14:tracePt t="78016" x="1795463" y="6126163"/>
          <p14:tracePt t="78024" x="1809750" y="6126163"/>
          <p14:tracePt t="78032" x="1822450" y="6126163"/>
          <p14:tracePt t="78045" x="1854200" y="6119813"/>
          <p14:tracePt t="78045" x="1952625" y="6113463"/>
          <p14:tracePt t="78062" x="2057400" y="6113463"/>
          <p14:tracePt t="78079" x="2141538" y="6113463"/>
          <p14:tracePt t="78096" x="2187575" y="6113463"/>
          <p14:tracePt t="78112" x="2201863" y="6113463"/>
          <p14:tracePt t="78256" x="2193925" y="6113463"/>
          <p14:tracePt t="78272" x="2187575" y="6113463"/>
          <p14:tracePt t="78296" x="2181225" y="6113463"/>
          <p14:tracePt t="78432" x="2187575" y="6113463"/>
          <p14:tracePt t="78464" x="2193925" y="6113463"/>
          <p14:tracePt t="78472" x="2201863" y="6113463"/>
          <p14:tracePt t="78480" x="2220913" y="6113463"/>
          <p14:tracePt t="78496" x="2233613" y="6113463"/>
          <p14:tracePt t="78496" x="2246313" y="6113463"/>
          <p14:tracePt t="78512" x="2292350" y="6113463"/>
          <p14:tracePt t="78529" x="2311400" y="6119813"/>
          <p14:tracePt t="78632" x="2305050" y="6119813"/>
          <p14:tracePt t="78640" x="2298700" y="6119813"/>
          <p14:tracePt t="78648" x="2279650" y="6119813"/>
          <p14:tracePt t="78656" x="2246313" y="6119813"/>
          <p14:tracePt t="78662" x="2141538" y="6119813"/>
          <p14:tracePt t="78678" x="2017713" y="6119813"/>
          <p14:tracePt t="78695" x="1912938" y="6119813"/>
          <p14:tracePt t="78712" x="1816100" y="6119813"/>
          <p14:tracePt t="78776" x="1822450" y="6119813"/>
          <p14:tracePt t="78784" x="1835150" y="6119813"/>
          <p14:tracePt t="78795" x="1862138" y="6119813"/>
          <p14:tracePt t="78795" x="1939925" y="6126163"/>
          <p14:tracePt t="78812" x="2044700" y="6126163"/>
          <p14:tracePt t="78828" x="2174875" y="6126163"/>
          <p14:tracePt t="78845" x="2305050" y="6126163"/>
          <p14:tracePt t="78862" x="2409825" y="6126163"/>
          <p14:tracePt t="78878" x="2443163" y="6126163"/>
          <p14:tracePt t="78928" x="2436813" y="6126163"/>
          <p14:tracePt t="78936" x="2430463" y="6119813"/>
          <p14:tracePt t="78944" x="2397125" y="6119813"/>
          <p14:tracePt t="78952" x="2292350" y="6119813"/>
          <p14:tracePt t="78962" x="2168525" y="6113463"/>
          <p14:tracePt t="78978" x="2038350" y="6113463"/>
          <p14:tracePt t="78995" x="1906588" y="6113463"/>
          <p14:tracePt t="79012" x="1847850" y="6113463"/>
          <p14:tracePt t="79028" x="1835150" y="6113463"/>
          <p14:tracePt t="79072" x="1841500" y="6113463"/>
          <p14:tracePt t="79080" x="1847850" y="6113463"/>
          <p14:tracePt t="79088" x="1868488" y="6119813"/>
          <p14:tracePt t="79095" x="1939925" y="6119813"/>
          <p14:tracePt t="79111" x="2044700" y="6119813"/>
          <p14:tracePt t="79128" x="2122488" y="6119813"/>
          <p14:tracePt t="79145" x="2187575" y="6119813"/>
          <p14:tracePt t="79162" x="2227263" y="6119813"/>
          <p14:tracePt t="79178" x="2246313" y="6119813"/>
          <p14:tracePt t="79320" x="2252663" y="6119813"/>
          <p14:tracePt t="79328" x="2266950" y="6113463"/>
          <p14:tracePt t="79336" x="2286000" y="6094413"/>
          <p14:tracePt t="79345" x="2311400" y="6080125"/>
          <p14:tracePt t="79352" x="2338388" y="6054725"/>
          <p14:tracePt t="79361" x="2403475" y="5995988"/>
          <p14:tracePt t="79378" x="2449513" y="5949950"/>
          <p14:tracePt t="79395" x="2501900" y="5897563"/>
          <p14:tracePt t="79412" x="2501900" y="5865813"/>
          <p14:tracePt t="79428" x="2501900" y="5838825"/>
          <p14:tracePt t="79445" x="2481263" y="5819775"/>
          <p14:tracePt t="79462" x="2468563" y="5799138"/>
          <p14:tracePt t="79478" x="2443163" y="5773738"/>
          <p14:tracePt t="79495" x="2403475" y="5754688"/>
          <p14:tracePt t="79511" x="2357438" y="5754688"/>
          <p14:tracePt t="79511" x="2311400" y="5748338"/>
          <p14:tracePt t="79528" x="2220913" y="5748338"/>
          <p14:tracePt t="79545" x="2128838" y="5748338"/>
          <p14:tracePt t="79562" x="2051050" y="5748338"/>
          <p14:tracePt t="79578" x="1965325" y="5748338"/>
          <p14:tracePt t="79595" x="1906588" y="5748338"/>
          <p14:tracePt t="79611" x="1868488" y="5761038"/>
          <p14:tracePt t="79628" x="1835150" y="5792788"/>
          <p14:tracePt t="79645" x="1795463" y="5838825"/>
          <p14:tracePt t="79661" x="1744663" y="5884863"/>
          <p14:tracePt t="79678" x="1711325" y="5924550"/>
          <p14:tracePt t="79695" x="1684338" y="5956300"/>
          <p14:tracePt t="79711" x="1684338" y="5983288"/>
          <p14:tracePt t="79711" x="1684338" y="5989638"/>
          <p14:tracePt t="79728" x="1684338" y="6015038"/>
          <p14:tracePt t="79745" x="1698625" y="6027738"/>
          <p14:tracePt t="79761" x="1730375" y="6061075"/>
          <p14:tracePt t="79778" x="1789113" y="6088063"/>
          <p14:tracePt t="79795" x="1887538" y="6100763"/>
          <p14:tracePt t="79811" x="2017713" y="6100763"/>
          <p14:tracePt t="79828" x="2128838" y="6100763"/>
          <p14:tracePt t="79845" x="2208213" y="6100763"/>
          <p14:tracePt t="79861" x="2246313" y="6100763"/>
          <p14:tracePt t="79920" x="2239963" y="6100763"/>
          <p14:tracePt t="80264" x="2233613" y="6100763"/>
          <p14:tracePt t="80280" x="2220913" y="6107113"/>
          <p14:tracePt t="80288" x="2208213" y="6107113"/>
          <p14:tracePt t="80296" x="2201863" y="6113463"/>
          <p14:tracePt t="80304" x="2187575" y="6113463"/>
          <p14:tracePt t="80311" x="2135188" y="6113463"/>
          <p14:tracePt t="80328" x="2032000" y="6119813"/>
          <p14:tracePt t="80344" x="1946275" y="6119813"/>
          <p14:tracePt t="80361" x="1847850" y="6126163"/>
          <p14:tracePt t="80378" x="1751013" y="6132513"/>
          <p14:tracePt t="80394" x="1711325" y="6132513"/>
          <p14:tracePt t="80411" x="1704975" y="6132513"/>
          <p14:tracePt t="80480" x="1711325" y="6132513"/>
          <p14:tracePt t="80491" x="1736725" y="6132513"/>
          <p14:tracePt t="80496" x="1770063" y="6132513"/>
          <p14:tracePt t="80504" x="1841500" y="6132513"/>
          <p14:tracePt t="80511" x="1973263" y="6132513"/>
          <p14:tracePt t="80528" x="2187575" y="6132513"/>
          <p14:tracePt t="80544" x="2246313" y="6132513"/>
          <p14:tracePt t="80561" x="2252663" y="6132513"/>
          <p14:tracePt t="80616" x="2246313" y="6132513"/>
          <p14:tracePt t="80624" x="2239963" y="6132513"/>
          <p14:tracePt t="80656" x="2239963" y="6138863"/>
          <p14:tracePt t="80688" x="2233613" y="6138863"/>
          <p14:tracePt t="82786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Partially Filled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099"/>
            <a:ext cx="9134475" cy="4518406"/>
          </a:xfrm>
        </p:spPr>
        <p:txBody>
          <a:bodyPr/>
          <a:lstStyle/>
          <a:p>
            <a:r>
              <a:rPr lang="en-US" dirty="0" smtClean="0"/>
              <a:t>Array length = maximum number of elements in array. </a:t>
            </a:r>
          </a:p>
          <a:p>
            <a:endParaRPr lang="en-US" dirty="0" smtClean="0"/>
          </a:p>
          <a:p>
            <a:r>
              <a:rPr lang="en-US" dirty="0" smtClean="0"/>
              <a:t>Usually, array is partially filled </a:t>
            </a:r>
          </a:p>
          <a:p>
            <a:endParaRPr lang="en-US" dirty="0" smtClean="0"/>
          </a:p>
          <a:p>
            <a:r>
              <a:rPr lang="en-US" dirty="0" smtClean="0"/>
              <a:t>Define an array larger than you will need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final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LENGTH = 100;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double[] values = new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double[LENGTH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]; </a:t>
            </a:r>
          </a:p>
          <a:p>
            <a:endParaRPr lang="en-US" dirty="0" smtClean="0"/>
          </a:p>
          <a:p>
            <a:r>
              <a:rPr lang="en-US" dirty="0" smtClean="0"/>
              <a:t>Use companion variable to keep track of current size: call it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currentSize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377" x="1574800" y="2422525"/>
          <p14:tracePt t="6484" x="1581150" y="2422525"/>
          <p14:tracePt t="6492" x="1593850" y="2430463"/>
          <p14:tracePt t="6500" x="1612900" y="2436813"/>
          <p14:tracePt t="6508" x="1633538" y="2436813"/>
          <p14:tracePt t="6516" x="1677988" y="2436813"/>
          <p14:tracePt t="6532" x="1770063" y="2436813"/>
          <p14:tracePt t="6543" x="1862138" y="2436813"/>
          <p14:tracePt t="6564" x="1958975" y="2436813"/>
          <p14:tracePt t="6576" x="2051050" y="2422525"/>
          <p14:tracePt t="6593" x="2135188" y="2422525"/>
          <p14:tracePt t="6612" x="2208213" y="2422525"/>
          <p14:tracePt t="6628" x="2305050" y="2422525"/>
          <p14:tracePt t="6644" x="2390775" y="2416175"/>
          <p14:tracePt t="6660" x="2540000" y="2416175"/>
          <p14:tracePt t="6684" x="2638425" y="2409825"/>
          <p14:tracePt t="6700" x="2736850" y="2409825"/>
          <p14:tracePt t="6716" x="2854325" y="2409825"/>
          <p14:tracePt t="6732" x="2984500" y="2409825"/>
          <p14:tracePt t="6743" x="3108325" y="2403475"/>
          <p14:tracePt t="6760" x="3233738" y="2397125"/>
          <p14:tracePt t="6776" x="3363913" y="2384425"/>
          <p14:tracePt t="6793" x="3475038" y="2384425"/>
          <p14:tracePt t="6810" x="3546475" y="2384425"/>
          <p14:tracePt t="6826" x="3579813" y="2384425"/>
          <p14:tracePt t="6988" x="3565525" y="2384425"/>
          <p14:tracePt t="6996" x="3565525" y="2390775"/>
          <p14:tracePt t="7012" x="3559175" y="2390775"/>
          <p14:tracePt t="7036" x="3552825" y="2390775"/>
          <p14:tracePt t="7332" x="3546475" y="2390775"/>
          <p14:tracePt t="7342" x="3540125" y="2397125"/>
          <p14:tracePt t="7348" x="3533775" y="2397125"/>
          <p14:tracePt t="7356" x="3527425" y="2397125"/>
          <p14:tracePt t="7364" x="3494088" y="2403475"/>
          <p14:tracePt t="7376" x="3462338" y="2416175"/>
          <p14:tracePt t="7393" x="3441700" y="2430463"/>
          <p14:tracePt t="7410" x="3409950" y="2430463"/>
          <p14:tracePt t="7426" x="3363913" y="2443163"/>
          <p14:tracePt t="7443" x="3305175" y="2443163"/>
          <p14:tracePt t="7460" x="3160713" y="2449513"/>
          <p14:tracePt t="7477" x="3024188" y="2501900"/>
          <p14:tracePt t="7493" x="2919413" y="2520950"/>
          <p14:tracePt t="7509" x="2820988" y="2533650"/>
          <p14:tracePt t="7526" x="2724150" y="2554288"/>
          <p14:tracePt t="7543" x="2606675" y="2566988"/>
          <p14:tracePt t="7559" x="2508250" y="2566988"/>
          <p14:tracePt t="7576" x="2430463" y="2573338"/>
          <p14:tracePt t="7593" x="2378075" y="2573338"/>
          <p14:tracePt t="7609" x="2319338" y="2573338"/>
          <p14:tracePt t="7626" x="2239963" y="2573338"/>
          <p14:tracePt t="7643" x="2155825" y="2566988"/>
          <p14:tracePt t="7659" x="2024063" y="2547938"/>
          <p14:tracePt t="7676" x="1939925" y="2540000"/>
          <p14:tracePt t="7693" x="1841500" y="2527300"/>
          <p14:tracePt t="7709" x="1744663" y="2514600"/>
          <p14:tracePt t="7726" x="1633538" y="2489200"/>
          <p14:tracePt t="7743" x="1581150" y="2489200"/>
          <p14:tracePt t="7760" x="1560513" y="2489200"/>
          <p14:tracePt t="7860" x="1566863" y="2489200"/>
          <p14:tracePt t="7868" x="1574800" y="2489200"/>
          <p14:tracePt t="7876" x="1593850" y="2489200"/>
          <p14:tracePt t="7884" x="1665288" y="2489200"/>
          <p14:tracePt t="7894" x="1751013" y="2489200"/>
          <p14:tracePt t="7909" x="1854200" y="2489200"/>
          <p14:tracePt t="7926" x="1992313" y="2489200"/>
          <p14:tracePt t="7942" x="2122488" y="2489200"/>
          <p14:tracePt t="7959" x="2273300" y="2489200"/>
          <p14:tracePt t="7976" x="2409825" y="2489200"/>
          <p14:tracePt t="7993" x="2527300" y="2489200"/>
          <p14:tracePt t="8009" x="2613025" y="2489200"/>
          <p14:tracePt t="8026" x="2684463" y="2489200"/>
          <p14:tracePt t="8042" x="2762250" y="2489200"/>
          <p14:tracePt t="8059" x="2827338" y="2489200"/>
          <p14:tracePt t="8076" x="2847975" y="2481263"/>
          <p14:tracePt t="8364" x="2841625" y="2474913"/>
          <p14:tracePt t="8372" x="2835275" y="2474913"/>
          <p14:tracePt t="8380" x="2801938" y="2474913"/>
          <p14:tracePt t="8393" x="2768600" y="2449513"/>
          <p14:tracePt t="8409" x="2749550" y="2436813"/>
          <p14:tracePt t="8426" x="2749550" y="2430463"/>
          <p14:tracePt t="8692" x="2736850" y="2430463"/>
          <p14:tracePt t="8700" x="2709863" y="2430463"/>
          <p14:tracePt t="8710" x="2684463" y="2430463"/>
          <p14:tracePt t="8716" x="2613025" y="2416175"/>
          <p14:tracePt t="8726" x="2533650" y="2384425"/>
          <p14:tracePt t="8743" x="2409825" y="2363788"/>
          <p14:tracePt t="8760" x="2292350" y="2344738"/>
          <p14:tracePt t="8776" x="2208213" y="2338388"/>
          <p14:tracePt t="8793" x="2135188" y="2338388"/>
          <p14:tracePt t="8810" x="2090738" y="2338388"/>
          <p14:tracePt t="8827" x="2057400" y="2325688"/>
          <p14:tracePt t="8843" x="2038350" y="2325688"/>
          <p14:tracePt t="8860" x="2032000" y="2325688"/>
          <p14:tracePt t="8901" x="2024063" y="2325688"/>
          <p14:tracePt t="8949" x="2017713" y="2325688"/>
          <p14:tracePt t="8973" x="2011363" y="2325688"/>
          <p14:tracePt t="9021" x="2017713" y="2325688"/>
          <p14:tracePt t="9029" x="2032000" y="2325688"/>
          <p14:tracePt t="9037" x="2044700" y="2325688"/>
          <p14:tracePt t="9045" x="2097088" y="2325688"/>
          <p14:tracePt t="9060" x="2187575" y="2325688"/>
          <p14:tracePt t="9076" x="2363788" y="2332038"/>
          <p14:tracePt t="9093" x="2495550" y="2332038"/>
          <p14:tracePt t="9110" x="2625725" y="2332038"/>
          <p14:tracePt t="9126" x="2755900" y="2332038"/>
          <p14:tracePt t="9143" x="2847975" y="2332038"/>
          <p14:tracePt t="9160" x="2887663" y="2332038"/>
          <p14:tracePt t="9213" x="2867025" y="2325688"/>
          <p14:tracePt t="9221" x="2847975" y="2319338"/>
          <p14:tracePt t="9229" x="2814638" y="2319338"/>
          <p14:tracePt t="9243" x="2749550" y="2311400"/>
          <p14:tracePt t="9245" x="2619375" y="2305050"/>
          <p14:tracePt t="9260" x="2436813" y="2305050"/>
          <p14:tracePt t="9276" x="1920875" y="2292350"/>
          <p14:tracePt t="9293" x="1528763" y="2292350"/>
          <p14:tracePt t="9310" x="1117600" y="2292350"/>
          <p14:tracePt t="9326" x="763588" y="2292350"/>
          <p14:tracePt t="9343" x="608013" y="2292350"/>
          <p14:tracePt t="9360" x="555625" y="2292350"/>
          <p14:tracePt t="9421" x="561975" y="2292350"/>
          <p14:tracePt t="9429" x="574675" y="2292350"/>
          <p14:tracePt t="9437" x="608013" y="2292350"/>
          <p14:tracePt t="9445" x="692150" y="2292350"/>
          <p14:tracePt t="9460" x="822325" y="2298700"/>
          <p14:tracePt t="9477" x="1077913" y="2311400"/>
          <p14:tracePt t="9493" x="1266825" y="2319338"/>
          <p14:tracePt t="9510" x="1404938" y="2325688"/>
          <p14:tracePt t="9526" x="1455738" y="2332038"/>
          <p14:tracePt t="9543" x="1463675" y="2332038"/>
          <p14:tracePt t="9589" x="1455738" y="2332038"/>
          <p14:tracePt t="9613" x="1449388" y="2332038"/>
          <p14:tracePt t="9621" x="1443038" y="2332038"/>
          <p14:tracePt t="9637" x="1436688" y="2332038"/>
          <p14:tracePt t="9685" x="1436688" y="2338388"/>
          <p14:tracePt t="9693" x="1455738" y="2344738"/>
          <p14:tracePt t="9701" x="1560513" y="2357438"/>
          <p14:tracePt t="9710" x="1744663" y="2357438"/>
          <p14:tracePt t="9726" x="2032000" y="2357438"/>
          <p14:tracePt t="9743" x="2370138" y="2357438"/>
          <p14:tracePt t="9760" x="2762250" y="2357438"/>
          <p14:tracePt t="9776" x="3135313" y="2357438"/>
          <p14:tracePt t="9793" x="3435350" y="2357438"/>
          <p14:tracePt t="9810" x="3586163" y="2357438"/>
          <p14:tracePt t="9826" x="3670300" y="2357438"/>
          <p14:tracePt t="9843" x="3690938" y="2357438"/>
          <p14:tracePt t="9909" x="3676650" y="2357438"/>
          <p14:tracePt t="9917" x="3663950" y="2357438"/>
          <p14:tracePt t="9925" x="3644900" y="2357438"/>
          <p14:tracePt t="9933" x="3617913" y="2357438"/>
          <p14:tracePt t="9943" x="3586163" y="2363788"/>
          <p14:tracePt t="9959" x="3540125" y="2378075"/>
          <p14:tracePt t="9976" x="3448050" y="2397125"/>
          <p14:tracePt t="9993" x="3344863" y="2416175"/>
          <p14:tracePt t="10010" x="3213100" y="2430463"/>
          <p14:tracePt t="10026" x="3070225" y="2436813"/>
          <p14:tracePt t="10043" x="2932113" y="2436813"/>
          <p14:tracePt t="10059" x="2860675" y="2436813"/>
          <p14:tracePt t="10076" x="2860675" y="2443163"/>
          <p14:tracePt t="10125" x="2867025" y="2443163"/>
          <p14:tracePt t="10133" x="2879725" y="2443163"/>
          <p14:tracePt t="10146" x="2906713" y="2443163"/>
          <p14:tracePt t="10146" x="2978150" y="2443163"/>
          <p14:tracePt t="10159" x="3055938" y="2443163"/>
          <p14:tracePt t="10176" x="3148013" y="2443163"/>
          <p14:tracePt t="10193" x="3240088" y="2443163"/>
          <p14:tracePt t="10209" x="3330575" y="2449513"/>
          <p14:tracePt t="10226" x="3363913" y="2449513"/>
          <p14:tracePt t="10243" x="3370263" y="2449513"/>
          <p14:tracePt t="11253" x="3376613" y="2449513"/>
          <p14:tracePt t="11260" x="3389313" y="2449513"/>
          <p14:tracePt t="11265" x="3403600" y="2449513"/>
          <p14:tracePt t="11276" x="3441700" y="2449513"/>
          <p14:tracePt t="11292" x="3475038" y="2449513"/>
          <p14:tracePt t="11309" x="3494088" y="2449513"/>
          <p14:tracePt t="11349" x="3494088" y="2443163"/>
          <p14:tracePt t="11453" x="3500438" y="2443163"/>
          <p14:tracePt t="13021" x="3513138" y="2443163"/>
          <p14:tracePt t="13029" x="3521075" y="2443163"/>
          <p14:tracePt t="13037" x="3527425" y="2443163"/>
          <p14:tracePt t="13043" x="3546475" y="2443163"/>
          <p14:tracePt t="13058" x="3559175" y="2443163"/>
          <p14:tracePt t="13075" x="3565525" y="2443163"/>
          <p14:tracePt t="13117" x="3573463" y="2443163"/>
          <p14:tracePt t="13381" x="3586163" y="2443163"/>
          <p14:tracePt t="13389" x="3611563" y="2443163"/>
          <p14:tracePt t="13397" x="3632200" y="2449513"/>
          <p14:tracePt t="13405" x="3657600" y="2455863"/>
          <p14:tracePt t="13408" x="3735388" y="2468563"/>
          <p14:tracePt t="13425" x="3808413" y="2474913"/>
          <p14:tracePt t="13441" x="3873500" y="2489200"/>
          <p14:tracePt t="13458" x="3938588" y="2489200"/>
          <p14:tracePt t="13475" x="3997325" y="2489200"/>
          <p14:tracePt t="13491" x="4037013" y="2489200"/>
          <p14:tracePt t="13508" x="4043363" y="2495550"/>
          <p14:tracePt t="13629" x="4030663" y="2501900"/>
          <p14:tracePt t="13636" x="4010025" y="2501900"/>
          <p14:tracePt t="13645" x="3990975" y="2514600"/>
          <p14:tracePt t="13653" x="3970338" y="2514600"/>
          <p14:tracePt t="13661" x="3919538" y="2527300"/>
          <p14:tracePt t="13675" x="3846513" y="2533650"/>
          <p14:tracePt t="13691" x="3781425" y="2540000"/>
          <p14:tracePt t="13708" x="3716338" y="2540000"/>
          <p14:tracePt t="13724" x="3663950" y="2540000"/>
          <p14:tracePt t="13741" x="3651250" y="2540000"/>
          <p14:tracePt t="13758" x="3644900" y="2547938"/>
          <p14:tracePt t="13797" x="3644900" y="2554288"/>
          <p14:tracePt t="13821" x="3651250" y="2560638"/>
          <p14:tracePt t="13829" x="3663950" y="2560638"/>
          <p14:tracePt t="13841" x="3670300" y="2573338"/>
          <p14:tracePt t="13841" x="3703638" y="2579688"/>
          <p14:tracePt t="13858" x="3768725" y="2592388"/>
          <p14:tracePt t="13875" x="3846513" y="2592388"/>
          <p14:tracePt t="13891" x="3898900" y="2598738"/>
          <p14:tracePt t="13908" x="3911600" y="2598738"/>
          <p14:tracePt t="13965" x="3911600" y="2606675"/>
          <p14:tracePt t="13973" x="3911600" y="2613025"/>
          <p14:tracePt t="13981" x="3919538" y="2619375"/>
          <p14:tracePt t="13989" x="3919538" y="2638425"/>
          <p14:tracePt t="13997" x="3919538" y="2644775"/>
          <p14:tracePt t="14008" x="3919538" y="2651125"/>
          <p14:tracePt t="14024" x="3925888" y="2659063"/>
          <p14:tracePt t="14041" x="3925888" y="2671763"/>
          <p14:tracePt t="14058" x="3932238" y="2678113"/>
          <p14:tracePt t="14074" x="3944938" y="2684463"/>
          <p14:tracePt t="14091" x="3957638" y="2684463"/>
          <p14:tracePt t="14108" x="3970338" y="2684463"/>
          <p14:tracePt t="14124" x="3978275" y="2678113"/>
          <p14:tracePt t="14141" x="3984625" y="2671763"/>
          <p14:tracePt t="14341" x="3970338" y="2671763"/>
          <p14:tracePt t="14349" x="3963988" y="2671763"/>
          <p14:tracePt t="14357" x="3951288" y="2678113"/>
          <p14:tracePt t="14363" x="3925888" y="2697163"/>
          <p14:tracePt t="14374" x="3905250" y="2703513"/>
          <p14:tracePt t="14391" x="3879850" y="2717800"/>
          <p14:tracePt t="14408" x="3860800" y="2724150"/>
          <p14:tracePt t="14425" x="3846513" y="2724150"/>
          <p14:tracePt t="14441" x="3840163" y="2730500"/>
          <p14:tracePt t="14458" x="3833813" y="2736850"/>
          <p14:tracePt t="14474" x="3821113" y="2736850"/>
          <p14:tracePt t="14491" x="3808413" y="2749550"/>
          <p14:tracePt t="14508" x="3794125" y="2768600"/>
          <p14:tracePt t="14524" x="3768725" y="2789238"/>
          <p14:tracePt t="14565" x="3768725" y="2795588"/>
          <p14:tracePt t="14701" x="3768725" y="2789238"/>
          <p14:tracePt t="14709" x="3756025" y="2762250"/>
          <p14:tracePt t="14725" x="3735388" y="2736850"/>
          <p14:tracePt t="14726" x="3683000" y="2684463"/>
          <p14:tracePt t="14741" x="3624263" y="2644775"/>
          <p14:tracePt t="14757" x="3533775" y="2625725"/>
          <p14:tracePt t="14774" x="3429000" y="2606675"/>
          <p14:tracePt t="14791" x="3330575" y="2606675"/>
          <p14:tracePt t="14807" x="3252788" y="2606675"/>
          <p14:tracePt t="14824" x="3187700" y="2606675"/>
          <p14:tracePt t="14841" x="3148013" y="2606675"/>
          <p14:tracePt t="14857" x="3128963" y="2606675"/>
          <p14:tracePt t="14874" x="3101975" y="2613025"/>
          <p14:tracePt t="14891" x="3095625" y="2619375"/>
          <p14:tracePt t="14907" x="3082925" y="2625725"/>
          <p14:tracePt t="14924" x="3070225" y="2644775"/>
          <p14:tracePt t="14941" x="3063875" y="2644775"/>
          <p14:tracePt t="15085" x="3070225" y="2644775"/>
          <p14:tracePt t="15092" x="3076575" y="2638425"/>
          <p14:tracePt t="15101" x="3076575" y="2632075"/>
          <p14:tracePt t="15108" x="3082925" y="2632075"/>
          <p14:tracePt t="15117" x="3089275" y="2632075"/>
          <p14:tracePt t="15124" x="3108325" y="2632075"/>
          <p14:tracePt t="15141" x="3122613" y="2632075"/>
          <p14:tracePt t="15157" x="3122613" y="2625725"/>
          <p14:tracePt t="15174" x="3128963" y="2625725"/>
          <p14:tracePt t="15191" x="3141663" y="2625725"/>
          <p14:tracePt t="15207" x="3141663" y="2619375"/>
          <p14:tracePt t="15224" x="3148013" y="2619375"/>
          <p14:tracePt t="15241" x="3154363" y="2619375"/>
          <p14:tracePt t="15276" x="3160713" y="2619375"/>
          <p14:tracePt t="15421" x="3167063" y="2619375"/>
          <p14:tracePt t="15428" x="3175000" y="2613025"/>
          <p14:tracePt t="15436" x="3181350" y="2613025"/>
          <p14:tracePt t="15444" x="3187700" y="2613025"/>
          <p14:tracePt t="15452" x="3194050" y="2613025"/>
          <p14:tracePt t="15457" x="3206750" y="2613025"/>
          <p14:tracePt t="20261" x="3240088" y="2613025"/>
          <p14:tracePt t="20269" x="3305175" y="2613025"/>
          <p14:tracePt t="20276" x="3487738" y="2613025"/>
          <p14:tracePt t="20290" x="3794125" y="2598738"/>
          <p14:tracePt t="20307" x="4173538" y="2598738"/>
          <p14:tracePt t="20323" x="4454525" y="2598738"/>
          <p14:tracePt t="20340" x="4676775" y="2592388"/>
          <p14:tracePt t="20356" x="4878388" y="2592388"/>
          <p14:tracePt t="20373" x="5140325" y="2586038"/>
          <p14:tracePt t="20390" x="5303838" y="2573338"/>
          <p14:tracePt t="20406" x="5461000" y="2566988"/>
          <p14:tracePt t="20423" x="5643563" y="2566988"/>
          <p14:tracePt t="20440" x="5799138" y="2566988"/>
          <p14:tracePt t="20456" x="5897563" y="2566988"/>
          <p14:tracePt t="20473" x="6002338" y="2566988"/>
          <p14:tracePt t="20490" x="6088063" y="2566988"/>
          <p14:tracePt t="20506" x="6172200" y="2566988"/>
          <p14:tracePt t="20523" x="6296025" y="2566988"/>
          <p14:tracePt t="20540" x="6426200" y="2566988"/>
          <p14:tracePt t="20556" x="6557963" y="2566988"/>
          <p14:tracePt t="20573" x="6713538" y="2566988"/>
          <p14:tracePt t="20590" x="6811963" y="2566988"/>
          <p14:tracePt t="20606" x="6923088" y="2566988"/>
          <p14:tracePt t="20623" x="7021513" y="2586038"/>
          <p14:tracePt t="20640" x="7061200" y="2586038"/>
          <p14:tracePt t="20656" x="7061200" y="2592388"/>
          <p14:tracePt t="20701" x="7061200" y="2598738"/>
          <p14:tracePt t="20709" x="7061200" y="2619375"/>
          <p14:tracePt t="20717" x="7061200" y="2678113"/>
          <p14:tracePt t="20726" x="7061200" y="2724150"/>
          <p14:tracePt t="20740" x="7061200" y="2820988"/>
          <p14:tracePt t="20756" x="7061200" y="2900363"/>
          <p14:tracePt t="20773" x="7067550" y="2932113"/>
          <p14:tracePt t="20789" x="7067550" y="2946400"/>
          <p14:tracePt t="20806" x="7046913" y="2978150"/>
          <p14:tracePt t="20823" x="7002463" y="3024188"/>
          <p14:tracePt t="20839" x="6956425" y="3063875"/>
          <p14:tracePt t="20856" x="6870700" y="3128963"/>
          <p14:tracePt t="20873" x="6780213" y="3194050"/>
          <p14:tracePt t="20889" x="6694488" y="3233738"/>
          <p14:tracePt t="20906" x="6642100" y="3246438"/>
          <p14:tracePt t="20923" x="6635750" y="3252788"/>
          <p14:tracePt t="20939" x="6629400" y="3252788"/>
          <p14:tracePt t="20956" x="6610350" y="3252788"/>
          <p14:tracePt t="20973" x="6551613" y="3252788"/>
          <p14:tracePt t="20989" x="6492875" y="3252788"/>
          <p14:tracePt t="21006" x="6419850" y="3252788"/>
          <p14:tracePt t="21023" x="6342063" y="3252788"/>
          <p14:tracePt t="21039" x="6230938" y="3252788"/>
          <p14:tracePt t="21056" x="6088063" y="3252788"/>
          <p14:tracePt t="21073" x="5937250" y="3252788"/>
          <p14:tracePt t="21089" x="5786438" y="3259138"/>
          <p14:tracePt t="21106" x="5681663" y="3259138"/>
          <p14:tracePt t="21123" x="5578475" y="3259138"/>
          <p14:tracePt t="21139" x="5467350" y="3271838"/>
          <p14:tracePt t="21156" x="5362575" y="3284538"/>
          <p14:tracePt t="21173" x="5245100" y="3292475"/>
          <p14:tracePt t="21189" x="5146675" y="3311525"/>
          <p14:tracePt t="21206" x="5075238" y="3324225"/>
          <p14:tracePt t="21223" x="5003800" y="3330575"/>
          <p14:tracePt t="21239" x="4937125" y="3336925"/>
          <p14:tracePt t="21256" x="4892675" y="3336925"/>
          <p14:tracePt t="21813" x="4884738" y="3336925"/>
          <p14:tracePt t="21821" x="4878388" y="3336925"/>
          <p14:tracePt t="21827" x="4846638" y="3336925"/>
          <p14:tracePt t="21839" x="4781550" y="3336925"/>
          <p14:tracePt t="21856" x="4683125" y="3344863"/>
          <p14:tracePt t="21872" x="4584700" y="3344863"/>
          <p14:tracePt t="21889" x="4513263" y="3344863"/>
          <p14:tracePt t="21906" x="4487863" y="3344863"/>
          <p14:tracePt t="22005" x="4506913" y="3344863"/>
          <p14:tracePt t="22013" x="4525963" y="3344863"/>
          <p14:tracePt t="22020" x="4559300" y="3344863"/>
          <p14:tracePt t="22039" x="4597400" y="3344863"/>
          <p14:tracePt t="22039" x="4611688" y="3336925"/>
          <p14:tracePt t="22125" x="4597400" y="3336925"/>
          <p14:tracePt t="22133" x="4584700" y="3336925"/>
          <p14:tracePt t="22141" x="4565650" y="3336925"/>
          <p14:tracePt t="22149" x="4538663" y="3336925"/>
          <p14:tracePt t="22156" x="4500563" y="3336925"/>
          <p14:tracePt t="22172" x="4479925" y="3351213"/>
          <p14:tracePt t="22189" x="4467225" y="3351213"/>
          <p14:tracePt t="22253" x="4467225" y="3344863"/>
          <p14:tracePt t="22261" x="4473575" y="3344863"/>
          <p14:tracePt t="22277" x="4487863" y="3344863"/>
          <p14:tracePt t="22289" x="4500563" y="3344863"/>
          <p14:tracePt t="22289" x="4538663" y="3344863"/>
          <p14:tracePt t="22305" x="4565650" y="3344863"/>
          <p14:tracePt t="22322" x="4572000" y="3344863"/>
          <p14:tracePt t="22339" x="4572000" y="3336925"/>
          <p14:tracePt t="23453" x="4559300" y="3336925"/>
          <p14:tracePt t="23462" x="4552950" y="3336925"/>
          <p14:tracePt t="23469" x="4546600" y="3336925"/>
          <p14:tracePt t="23472" x="4538663" y="3336925"/>
          <p14:tracePt t="23797" x="4532313" y="3336925"/>
          <p14:tracePt t="23813" x="4525963" y="3336925"/>
          <p14:tracePt t="23821" x="4506913" y="3344863"/>
          <p14:tracePt t="23845" x="4500563" y="3351213"/>
          <p14:tracePt t="23855" x="4494213" y="3351213"/>
          <p14:tracePt t="23871" x="4479925" y="3357563"/>
          <p14:tracePt t="23872" x="4473575" y="3357563"/>
          <p14:tracePt t="23888" x="4467225" y="3363913"/>
          <p14:tracePt t="23905" x="4460875" y="3363913"/>
          <p14:tracePt t="24053" x="4454525" y="3363913"/>
          <p14:tracePt t="24069" x="4448175" y="3370263"/>
          <p14:tracePt t="24077" x="4441825" y="3370263"/>
          <p14:tracePt t="24093" x="4435475" y="3376613"/>
          <p14:tracePt t="24109" x="4427538" y="3376613"/>
          <p14:tracePt t="24125" x="4421188" y="3376613"/>
          <p14:tracePt t="24138" x="4408488" y="3376613"/>
          <p14:tracePt t="24138" x="4402138" y="3382963"/>
          <p14:tracePt t="24155" x="4395788" y="3382963"/>
          <p14:tracePt t="24171" x="4389438" y="3382963"/>
          <p14:tracePt t="24229" x="4383088" y="3382963"/>
          <p14:tracePt t="24253" x="4376738" y="3382963"/>
          <p14:tracePt t="24277" x="4368800" y="3382963"/>
          <p14:tracePt t="24285" x="4356100" y="3389313"/>
          <p14:tracePt t="24293" x="4349750" y="3389313"/>
          <p14:tracePt t="24297" x="4343400" y="3389313"/>
          <p14:tracePt t="24305" x="4310063" y="3395663"/>
          <p14:tracePt t="24321" x="4278313" y="3395663"/>
          <p14:tracePt t="24338" x="4244975" y="3403600"/>
          <p14:tracePt t="24355" x="4213225" y="3403600"/>
          <p14:tracePt t="24371" x="4186238" y="3403600"/>
          <p14:tracePt t="24388" x="4173538" y="3403600"/>
          <p14:tracePt t="24405" x="4154488" y="3409950"/>
          <p14:tracePt t="24549" x="4160838" y="3409950"/>
          <p14:tracePt t="24557" x="4167188" y="3409950"/>
          <p14:tracePt t="24561" x="4186238" y="3409950"/>
          <p14:tracePt t="24571" x="4238625" y="3403600"/>
          <p14:tracePt t="24588" x="4303713" y="3389313"/>
          <p14:tracePt t="24605" x="4376738" y="3382963"/>
          <p14:tracePt t="24621" x="4402138" y="3382963"/>
          <p14:tracePt t="24693" x="4383088" y="3382963"/>
          <p14:tracePt t="24701" x="4362450" y="3382963"/>
          <p14:tracePt t="24709" x="4337050" y="3382963"/>
          <p14:tracePt t="24717" x="4303713" y="3382963"/>
          <p14:tracePt t="24738" x="4219575" y="3382963"/>
          <p14:tracePt t="24738" x="4148138" y="3382963"/>
          <p14:tracePt t="24754" x="4089400" y="3382963"/>
          <p14:tracePt t="24771" x="4068763" y="3382963"/>
          <p14:tracePt t="24853" x="4075113" y="3382963"/>
          <p14:tracePt t="24858" x="4089400" y="3376613"/>
          <p14:tracePt t="24871" x="4095750" y="3376613"/>
          <p14:tracePt t="24871" x="4127500" y="3376613"/>
          <p14:tracePt t="24888" x="4154488" y="3376613"/>
          <p14:tracePt t="24981" x="4140200" y="3376613"/>
          <p14:tracePt t="24998" x="4114800" y="3376613"/>
          <p14:tracePt t="25005" x="4102100" y="3376613"/>
          <p14:tracePt t="25005" x="4062413" y="3376613"/>
          <p14:tracePt t="25021" x="4030663" y="3376613"/>
          <p14:tracePt t="25038" x="3997325" y="3376613"/>
          <p14:tracePt t="25055" x="3984625" y="3376613"/>
          <p14:tracePt t="25125" x="3990975" y="3376613"/>
          <p14:tracePt t="25133" x="4010025" y="3376613"/>
          <p14:tracePt t="25141" x="4043363" y="3376613"/>
          <p14:tracePt t="25149" x="4068763" y="3376613"/>
          <p14:tracePt t="25155" x="4133850" y="3382963"/>
          <p14:tracePt t="25171" x="4160838" y="3382963"/>
          <p14:tracePt t="25188" x="4167188" y="3382963"/>
          <p14:tracePt t="25669" x="4173538" y="3376613"/>
          <p14:tracePt t="25682" x="4179888" y="3376613"/>
          <p14:tracePt t="25688" x="4179888" y="3370263"/>
          <p14:tracePt t="25688" x="4186238" y="3370263"/>
          <p14:tracePt t="25704" x="4192588" y="3370263"/>
          <p14:tracePt t="25741" x="4198938" y="3370263"/>
          <p14:tracePt t="25757" x="4206875" y="3370263"/>
          <p14:tracePt t="25765" x="4206875" y="3363913"/>
          <p14:tracePt t="25781" x="4213225" y="3363913"/>
          <p14:tracePt t="25787" x="4219575" y="3363913"/>
          <p14:tracePt t="25821" x="4225925" y="3363913"/>
          <p14:tracePt t="25845" x="4232275" y="3363913"/>
          <p14:tracePt t="25861" x="4238625" y="3363913"/>
          <p14:tracePt t="25871" x="4244975" y="3363913"/>
          <p14:tracePt t="25888" x="4244975" y="3357563"/>
          <p14:tracePt t="25888" x="4251325" y="3357563"/>
          <p14:tracePt t="25904" x="4259263" y="3351213"/>
          <p14:tracePt t="25921" x="4284663" y="3351213"/>
          <p14:tracePt t="25937" x="4310063" y="3344863"/>
          <p14:tracePt t="25954" x="4337050" y="3344863"/>
          <p14:tracePt t="25971" x="4362450" y="3336925"/>
          <p14:tracePt t="25987" x="4383088" y="3336925"/>
          <p14:tracePt t="26004" x="4421188" y="3330575"/>
          <p14:tracePt t="26022" x="4441825" y="3330575"/>
          <p14:tracePt t="26038" x="4454525" y="3324225"/>
          <p14:tracePt t="26055" x="4467225" y="3317875"/>
          <p14:tracePt t="26071" x="4473575" y="3317875"/>
          <p14:tracePt t="26486" x="4479925" y="3317875"/>
          <p14:tracePt t="26500" x="4494213" y="3317875"/>
          <p14:tracePt t="26502" x="4506913" y="3317875"/>
          <p14:tracePt t="26509" x="4525963" y="3317875"/>
          <p14:tracePt t="26521" x="4559300" y="3317875"/>
          <p14:tracePt t="26538" x="4597400" y="3317875"/>
          <p14:tracePt t="26555" x="4643438" y="3317875"/>
          <p14:tracePt t="26572" x="4716463" y="3317875"/>
          <p14:tracePt t="26588" x="4800600" y="3317875"/>
          <p14:tracePt t="26605" x="4884738" y="3311525"/>
          <p14:tracePt t="26622" x="5062538" y="3311525"/>
          <p14:tracePt t="26638" x="5173663" y="3311525"/>
          <p14:tracePt t="26655" x="5270500" y="3311525"/>
          <p14:tracePt t="26671" x="5368925" y="3311525"/>
          <p14:tracePt t="26688" x="5473700" y="3298825"/>
          <p14:tracePt t="26705" x="5578475" y="3298825"/>
          <p14:tracePt t="26721" x="5689600" y="3298825"/>
          <p14:tracePt t="26738" x="5813425" y="3298825"/>
          <p14:tracePt t="26755" x="5937250" y="3298825"/>
          <p14:tracePt t="26771" x="6054725" y="3298825"/>
          <p14:tracePt t="26788" x="6205538" y="3298825"/>
          <p14:tracePt t="26805" x="6342063" y="3298825"/>
          <p14:tracePt t="26821" x="6545263" y="3305175"/>
          <p14:tracePt t="26838" x="6662738" y="3311525"/>
          <p14:tracePt t="26855" x="6805613" y="3324225"/>
          <p14:tracePt t="26871" x="6923088" y="3370263"/>
          <p14:tracePt t="26888" x="7002463" y="3422650"/>
          <p14:tracePt t="26905" x="7080250" y="3475038"/>
          <p14:tracePt t="26921" x="7126288" y="3521075"/>
          <p14:tracePt t="26938" x="7178675" y="3565525"/>
          <p14:tracePt t="26955" x="7216775" y="3592513"/>
          <p14:tracePt t="26971" x="7250113" y="3632200"/>
          <p14:tracePt t="26988" x="7281863" y="3651250"/>
          <p14:tracePt t="27005" x="7281863" y="3663950"/>
          <p14:tracePt t="27021" x="7275513" y="3676650"/>
          <p14:tracePt t="27038" x="7269163" y="3690938"/>
          <p14:tracePt t="27055" x="7256463" y="3697288"/>
          <p14:tracePt t="27358" x="7250113" y="3703638"/>
          <p14:tracePt t="27368" x="7243763" y="3709988"/>
          <p14:tracePt t="27374" x="7237413" y="3709988"/>
          <p14:tracePt t="27388" x="7223125" y="3716338"/>
          <p14:tracePt t="27388" x="7223125" y="3722688"/>
          <p14:tracePt t="27404" x="7204075" y="3729038"/>
          <p14:tracePt t="27421" x="7191375" y="3729038"/>
          <p14:tracePt t="27421" x="7170738" y="3729038"/>
          <p14:tracePt t="27438" x="7132638" y="3729038"/>
          <p14:tracePt t="27454" x="7092950" y="3735388"/>
          <p14:tracePt t="27471" x="7053263" y="3735388"/>
          <p14:tracePt t="27488" x="7002463" y="3741738"/>
          <p14:tracePt t="27505" x="6956425" y="3741738"/>
          <p14:tracePt t="27521" x="6910388" y="3741738"/>
          <p14:tracePt t="27538" x="6877050" y="3741738"/>
          <p14:tracePt t="27554" x="6845300" y="3749675"/>
          <p14:tracePt t="27571" x="6799263" y="3768725"/>
          <p14:tracePt t="27588" x="6765925" y="3787775"/>
          <p14:tracePt t="27604" x="6740525" y="3794125"/>
          <p14:tracePt t="27621" x="6713538" y="3814763"/>
          <p14:tracePt t="27621" x="6688138" y="3827463"/>
          <p14:tracePt t="27638" x="6654800" y="3860800"/>
          <p14:tracePt t="27654" x="6610350" y="3905250"/>
          <p14:tracePt t="27671" x="6564313" y="3944938"/>
          <p14:tracePt t="27688" x="6524625" y="3978275"/>
          <p14:tracePt t="27704" x="6492875" y="4010025"/>
          <p14:tracePt t="27721" x="6434138" y="4068763"/>
          <p14:tracePt t="27738" x="6388100" y="4108450"/>
          <p14:tracePt t="27754" x="6367463" y="4127500"/>
          <p14:tracePt t="27771" x="6354763" y="4140200"/>
          <p14:tracePt t="27788" x="6329363" y="4140200"/>
          <p14:tracePt t="27804" x="6296025" y="4121150"/>
          <p14:tracePt t="27821" x="6270625" y="4089400"/>
          <p14:tracePt t="27821" x="6264275" y="4049713"/>
          <p14:tracePt t="27838" x="6264275" y="4043363"/>
          <p14:tracePt t="28126" x="6256338" y="4043363"/>
          <p14:tracePt t="28142" x="6256338" y="4049713"/>
          <p14:tracePt t="28150" x="6256338" y="4056063"/>
          <p14:tracePt t="28158" x="6256338" y="4062413"/>
          <p14:tracePt t="28159" x="6256338" y="4068763"/>
          <p14:tracePt t="28171" x="6256338" y="4102100"/>
          <p14:tracePt t="28187" x="6256338" y="4121150"/>
          <p14:tracePt t="28204" x="6256338" y="4127500"/>
          <p14:tracePt t="28221" x="6256338" y="4133850"/>
          <p14:tracePt t="28237" x="6237288" y="4148138"/>
          <p14:tracePt t="28254" x="6218238" y="4167188"/>
          <p14:tracePt t="28271" x="6191250" y="4192588"/>
          <p14:tracePt t="28287" x="6165850" y="4225925"/>
          <p14:tracePt t="28304" x="6119813" y="4251325"/>
          <p14:tracePt t="28321" x="6067425" y="4297363"/>
          <p14:tracePt t="28338" x="6002338" y="4349750"/>
          <p14:tracePt t="28354" x="5918200" y="4402138"/>
          <p14:tracePt t="28371" x="5859463" y="4435475"/>
          <p14:tracePt t="28387" x="5799138" y="4448175"/>
          <p14:tracePt t="28404" x="5740400" y="4473575"/>
          <p14:tracePt t="28421" x="5616575" y="4525963"/>
          <p14:tracePt t="28438" x="5545138" y="4546600"/>
          <p14:tracePt t="28455" x="5461000" y="4559300"/>
          <p14:tracePt t="28471" x="5362575" y="4578350"/>
          <p14:tracePt t="28488" x="5291138" y="4605338"/>
          <p14:tracePt t="28504" x="5205413" y="4605338"/>
          <p14:tracePt t="28521" x="5140325" y="4611688"/>
          <p14:tracePt t="28537" x="5081588" y="4611688"/>
          <p14:tracePt t="28554" x="5016500" y="4611688"/>
          <p14:tracePt t="28571" x="4976813" y="4611688"/>
          <p14:tracePt t="28588" x="4951413" y="4611688"/>
          <p14:tracePt t="28604" x="4924425" y="4611688"/>
          <p14:tracePt t="28621" x="4884738" y="4624388"/>
          <p14:tracePt t="28637" x="4846638" y="4630738"/>
          <p14:tracePt t="28654" x="4819650" y="4630738"/>
          <p14:tracePt t="28671" x="4806950" y="4630738"/>
          <p14:tracePt t="28687" x="4800600" y="4630738"/>
          <p14:tracePt t="28870" x="4806950" y="4630738"/>
          <p14:tracePt t="28878" x="4819650" y="4624388"/>
          <p14:tracePt t="28887" x="4826000" y="4618038"/>
          <p14:tracePt t="28888" x="4852988" y="4611688"/>
          <p14:tracePt t="28904" x="4892675" y="4611688"/>
          <p14:tracePt t="28921" x="4918075" y="4605338"/>
          <p14:tracePt t="28937" x="4930775" y="4605338"/>
          <p14:tracePt t="28954" x="4951413" y="4597400"/>
          <p14:tracePt t="28970" x="4964113" y="4597400"/>
          <p14:tracePt t="28987" x="4983163" y="4597400"/>
          <p14:tracePt t="29004" x="5010150" y="4597400"/>
          <p14:tracePt t="29021" x="5035550" y="4597400"/>
          <p14:tracePt t="29037" x="5054600" y="4597400"/>
          <p14:tracePt t="29054" x="5068888" y="4597400"/>
          <p14:tracePt t="29070" x="5087938" y="4597400"/>
          <p14:tracePt t="29087" x="5113338" y="4597400"/>
          <p14:tracePt t="29104" x="5127625" y="4597400"/>
          <p14:tracePt t="29121" x="5133975" y="4597400"/>
          <p14:tracePt t="29166" x="5140325" y="4597400"/>
          <p14:tracePt t="29782" x="5133975" y="4597400"/>
          <p14:tracePt t="29790" x="5121275" y="4597400"/>
          <p14:tracePt t="29804" x="5106988" y="4597400"/>
          <p14:tracePt t="29806" x="5081588" y="4597400"/>
          <p14:tracePt t="29820" x="5041900" y="4597400"/>
          <p14:tracePt t="29837" x="5016500" y="4597400"/>
          <p14:tracePt t="29854" x="4989513" y="4597400"/>
          <p14:tracePt t="29982" x="4995863" y="4597400"/>
          <p14:tracePt t="29990" x="5016500" y="4597400"/>
          <p14:tracePt t="29998" x="5029200" y="4605338"/>
          <p14:tracePt t="30006" x="5087938" y="4605338"/>
          <p14:tracePt t="30020" x="5180013" y="4605338"/>
          <p14:tracePt t="30037" x="5257800" y="4605338"/>
          <p14:tracePt t="30053" x="5316538" y="4611688"/>
          <p14:tracePt t="30070" x="5322888" y="4611688"/>
          <p14:tracePt t="30358" x="5335588" y="4611688"/>
          <p14:tracePt t="30366" x="5356225" y="4611688"/>
          <p14:tracePt t="30371" x="5414963" y="4611688"/>
          <p14:tracePt t="30387" x="5480050" y="4611688"/>
          <p14:tracePt t="30404" x="5551488" y="4611688"/>
          <p14:tracePt t="30420" x="5649913" y="4611688"/>
          <p14:tracePt t="30437" x="5740400" y="4611688"/>
          <p14:tracePt t="30453" x="5859463" y="4611688"/>
          <p14:tracePt t="30470" x="5903913" y="4611688"/>
          <p14:tracePt t="30487" x="5937250" y="4611688"/>
          <p14:tracePt t="30503" x="5956300" y="4611688"/>
          <p14:tracePt t="30520" x="5995988" y="4611688"/>
          <p14:tracePt t="30537" x="6061075" y="4611688"/>
          <p14:tracePt t="30553" x="6138863" y="4611688"/>
          <p14:tracePt t="30570" x="6249988" y="4611688"/>
          <p14:tracePt t="30586" x="6354763" y="4611688"/>
          <p14:tracePt t="30603" x="6459538" y="4611688"/>
          <p14:tracePt t="30620" x="6604000" y="4611688"/>
          <p14:tracePt t="30637" x="6740525" y="4611688"/>
          <p14:tracePt t="30653" x="6956425" y="4611688"/>
          <p14:tracePt t="30670" x="7092950" y="4611688"/>
          <p14:tracePt t="30686" x="7223125" y="4611688"/>
          <p14:tracePt t="30703" x="7334250" y="4618038"/>
          <p14:tracePt t="30720" x="7413625" y="4618038"/>
          <p14:tracePt t="30736" x="7451725" y="4618038"/>
          <p14:tracePt t="30753" x="7466013" y="4618038"/>
          <p14:tracePt t="30878" x="7451725" y="4618038"/>
          <p14:tracePt t="30886" x="7445375" y="4618038"/>
          <p14:tracePt t="30894" x="7426325" y="4618038"/>
          <p14:tracePt t="30903" x="7392988" y="4618038"/>
          <p14:tracePt t="30920" x="7373938" y="4618038"/>
          <p14:tracePt t="30936" x="7348538" y="4618038"/>
          <p14:tracePt t="30953" x="7327900" y="4630738"/>
          <p14:tracePt t="30970" x="7315200" y="4630738"/>
          <p14:tracePt t="30986" x="7308850" y="4630738"/>
          <p14:tracePt t="31046" x="7302500" y="4630738"/>
          <p14:tracePt t="31198" x="7296150" y="4630738"/>
          <p14:tracePt t="31206" x="7289800" y="4630738"/>
          <p14:tracePt t="31214" x="7250113" y="4643438"/>
          <p14:tracePt t="31222" x="7231063" y="4649788"/>
          <p14:tracePt t="31236" x="7178675" y="4656138"/>
          <p14:tracePt t="31253" x="7119938" y="4670425"/>
          <p14:tracePt t="31270" x="7092950" y="4670425"/>
          <p14:tracePt t="31286" x="7053263" y="4670425"/>
          <p14:tracePt t="31303" x="7015163" y="4670425"/>
          <p14:tracePt t="31320" x="6981825" y="4670425"/>
          <p14:tracePt t="31336" x="6942138" y="4670425"/>
          <p14:tracePt t="31353" x="6904038" y="4670425"/>
          <p14:tracePt t="31370" x="6824663" y="4670425"/>
          <p14:tracePt t="31386" x="6740525" y="4670425"/>
          <p14:tracePt t="31403" x="6642100" y="4670425"/>
          <p14:tracePt t="31419" x="6537325" y="4670425"/>
          <p14:tracePt t="31436" x="6446838" y="4676775"/>
          <p14:tracePt t="31453" x="6342063" y="4676775"/>
          <p14:tracePt t="31470" x="6270625" y="4683125"/>
          <p14:tracePt t="31486" x="6172200" y="4683125"/>
          <p14:tracePt t="31503" x="6067425" y="4683125"/>
          <p14:tracePt t="31519" x="5949950" y="4683125"/>
          <p14:tracePt t="31536" x="5832475" y="4683125"/>
          <p14:tracePt t="31553" x="5721350" y="4683125"/>
          <p14:tracePt t="31569" x="5622925" y="4689475"/>
          <p14:tracePt t="31586" x="5519738" y="4689475"/>
          <p14:tracePt t="31603" x="5421313" y="4689475"/>
          <p14:tracePt t="31619" x="5316538" y="4689475"/>
          <p14:tracePt t="31636" x="5205413" y="4689475"/>
          <p14:tracePt t="31653" x="5081588" y="4689475"/>
          <p14:tracePt t="31653" x="5022850" y="4689475"/>
          <p14:tracePt t="31670" x="4892675" y="4689475"/>
          <p14:tracePt t="31686" x="4767263" y="4676775"/>
          <p14:tracePt t="31703" x="4643438" y="4676775"/>
          <p14:tracePt t="31719" x="4525963" y="4676775"/>
          <p14:tracePt t="31736" x="4408488" y="4676775"/>
          <p14:tracePt t="31753" x="4297363" y="4676775"/>
          <p14:tracePt t="31769" x="4198938" y="4670425"/>
          <p14:tracePt t="31786" x="4140200" y="4670425"/>
          <p14:tracePt t="31803" x="4095750" y="4670425"/>
          <p14:tracePt t="31819" x="4081463" y="4670425"/>
          <p14:tracePt t="31836" x="4068763" y="4670425"/>
          <p14:tracePt t="31853" x="4062413" y="4670425"/>
          <p14:tracePt t="31869" x="4037013" y="4670425"/>
          <p14:tracePt t="31886" x="3997325" y="4670425"/>
          <p14:tracePt t="31903" x="3957638" y="4670425"/>
          <p14:tracePt t="31919" x="3919538" y="4670425"/>
          <p14:tracePt t="31936" x="3879850" y="4670425"/>
          <p14:tracePt t="31953" x="3821113" y="4670425"/>
          <p14:tracePt t="31969" x="3735388" y="4670425"/>
          <p14:tracePt t="31986" x="3644900" y="4670425"/>
          <p14:tracePt t="32003" x="3500438" y="4670425"/>
          <p14:tracePt t="32019" x="3357563" y="4676775"/>
          <p14:tracePt t="32036" x="3181350" y="4676775"/>
          <p14:tracePt t="32053" x="3070225" y="4676775"/>
          <p14:tracePt t="32069" x="2938463" y="4683125"/>
          <p14:tracePt t="32086" x="2894013" y="4683125"/>
          <p14:tracePt t="32103" x="2879725" y="4689475"/>
          <p14:tracePt t="32246" x="2887663" y="4689475"/>
          <p14:tracePt t="32257" x="2900363" y="4689475"/>
          <p14:tracePt t="32257" x="2925763" y="4689475"/>
          <p14:tracePt t="32269" x="3076575" y="4689475"/>
          <p14:tracePt t="32286" x="3194050" y="4689475"/>
          <p14:tracePt t="32303" x="3305175" y="4695825"/>
          <p14:tracePt t="32319" x="3429000" y="4702175"/>
          <p14:tracePt t="32336" x="3533775" y="4702175"/>
          <p14:tracePt t="32353" x="3611563" y="4702175"/>
          <p14:tracePt t="32369" x="3638550" y="4702175"/>
          <p14:tracePt t="32462" x="3617913" y="4702175"/>
          <p14:tracePt t="32470" x="3598863" y="4702175"/>
          <p14:tracePt t="32478" x="3500438" y="4702175"/>
          <p14:tracePt t="32486" x="3336925" y="4689475"/>
          <p14:tracePt t="32502" x="3122613" y="4683125"/>
          <p14:tracePt t="32519" x="2906713" y="4683125"/>
          <p14:tracePt t="32536" x="2730500" y="4676775"/>
          <p14:tracePt t="32552" x="2579688" y="4670425"/>
          <p14:tracePt t="32569" x="2514600" y="4656138"/>
          <p14:tracePt t="32586" x="2489200" y="4656138"/>
          <p14:tracePt t="32602" x="2481263" y="4656138"/>
          <p14:tracePt t="32662" x="2489200" y="4656138"/>
          <p14:tracePt t="32674" x="2501900" y="4656138"/>
          <p14:tracePt t="32677" x="2579688" y="4656138"/>
          <p14:tracePt t="32686" x="2684463" y="4656138"/>
          <p14:tracePt t="32702" x="2789238" y="4656138"/>
          <p14:tracePt t="32719" x="2860675" y="4656138"/>
          <p14:tracePt t="32736" x="2894013" y="4656138"/>
          <p14:tracePt t="32789" x="2887663" y="4656138"/>
          <p14:tracePt t="32798" x="2867025" y="4656138"/>
          <p14:tracePt t="32805" x="2847975" y="4656138"/>
          <p14:tracePt t="32819" x="2808288" y="4656138"/>
          <p14:tracePt t="32819" x="2724150" y="4656138"/>
          <p14:tracePt t="32836" x="2632075" y="4649788"/>
          <p14:tracePt t="32852" x="2527300" y="4649788"/>
          <p14:tracePt t="32869" x="2344738" y="4664075"/>
          <p14:tracePt t="32886" x="2227263" y="4649788"/>
          <p14:tracePt t="32902" x="2128838" y="4643438"/>
          <p14:tracePt t="32919" x="2024063" y="4637088"/>
          <p14:tracePt t="32936" x="1933575" y="4624388"/>
          <p14:tracePt t="32952" x="1868488" y="4624388"/>
          <p14:tracePt t="32969" x="1803400" y="4618038"/>
          <p14:tracePt t="32986" x="1757363" y="4618038"/>
          <p14:tracePt t="33002" x="1717675" y="4618038"/>
          <p14:tracePt t="33019" x="1684338" y="4618038"/>
          <p14:tracePt t="33036" x="1671638" y="4618038"/>
          <p14:tracePt t="33078" x="1665288" y="4618038"/>
          <p14:tracePt t="33174" x="1671638" y="4618038"/>
          <p14:tracePt t="33182" x="1684338" y="4618038"/>
          <p14:tracePt t="33189" x="1704975" y="4618038"/>
          <p14:tracePt t="33197" x="1724025" y="4618038"/>
          <p14:tracePt t="33206" x="1763713" y="4624388"/>
          <p14:tracePt t="33219" x="1841500" y="4624388"/>
          <p14:tracePt t="33235" x="1933575" y="4624388"/>
          <p14:tracePt t="33252" x="2038350" y="4624388"/>
          <p14:tracePt t="33269" x="2193925" y="4624388"/>
          <p14:tracePt t="33286" x="2319338" y="4624388"/>
          <p14:tracePt t="33302" x="2474913" y="4624388"/>
          <p14:tracePt t="33319" x="2598738" y="4624388"/>
          <p14:tracePt t="33335" x="2717800" y="4624388"/>
          <p14:tracePt t="33352" x="2841625" y="4624388"/>
          <p14:tracePt t="33369" x="2938463" y="4624388"/>
          <p14:tracePt t="33385" x="3024188" y="4624388"/>
          <p14:tracePt t="33402" x="3128963" y="4624388"/>
          <p14:tracePt t="33419" x="3233738" y="4624388"/>
          <p14:tracePt t="33435" x="3298825" y="4624388"/>
          <p14:tracePt t="33452" x="3351213" y="4624388"/>
          <p14:tracePt t="33469" x="3382963" y="4624388"/>
          <p14:tracePt t="33469" x="3403600" y="4624388"/>
          <p14:tracePt t="33486" x="3422650" y="4624388"/>
          <p14:tracePt t="33502" x="3429000" y="4624388"/>
          <p14:tracePt t="34022" x="3422650" y="4630738"/>
          <p14:tracePt t="34029" x="3403600" y="4643438"/>
          <p14:tracePt t="34033" x="3395663" y="4643438"/>
          <p14:tracePt t="34042" x="3382963" y="4656138"/>
          <p14:tracePt t="34052" x="3363913" y="4689475"/>
          <p14:tracePt t="34069" x="3336925" y="4708525"/>
          <p14:tracePt t="34085" x="3305175" y="4735513"/>
          <p14:tracePt t="34102" x="3265488" y="4748213"/>
          <p14:tracePt t="34118" x="3233738" y="4760913"/>
          <p14:tracePt t="34135" x="3194050" y="4775200"/>
          <p14:tracePt t="34152" x="3135313" y="4781550"/>
          <p14:tracePt t="34169" x="3095625" y="4787900"/>
          <p14:tracePt t="34185" x="3070225" y="4794250"/>
          <p14:tracePt t="34202" x="3055938" y="4794250"/>
          <p14:tracePt t="34245" x="3049588" y="4794250"/>
          <p14:tracePt t="34437" x="3043238" y="4794250"/>
          <p14:tracePt t="34445" x="3036888" y="4794250"/>
          <p14:tracePt t="34453" x="3024188" y="4794250"/>
          <p14:tracePt t="34461" x="3017838" y="4794250"/>
          <p14:tracePt t="34468" x="2997200" y="4794250"/>
          <p14:tracePt t="34485" x="2971800" y="4794250"/>
          <p14:tracePt t="34502" x="2965450" y="4794250"/>
          <p14:tracePt t="34653" x="2965450" y="4787900"/>
          <p14:tracePt t="34661" x="2971800" y="4781550"/>
          <p14:tracePt t="34669" x="2984500" y="4781550"/>
          <p14:tracePt t="34677" x="2997200" y="4760913"/>
          <p14:tracePt t="34685" x="3049588" y="4722813"/>
          <p14:tracePt t="34702" x="3082925" y="4695825"/>
          <p14:tracePt t="34718" x="3116263" y="4649788"/>
          <p14:tracePt t="34735" x="3135313" y="4611688"/>
          <p14:tracePt t="34752" x="3141663" y="4559300"/>
          <p14:tracePt t="34768" x="3148013" y="4519613"/>
          <p14:tracePt t="34785" x="3154363" y="4479925"/>
          <p14:tracePt t="34802" x="3154363" y="4448175"/>
          <p14:tracePt t="34818" x="3148013" y="4402138"/>
          <p14:tracePt t="34835" x="3148013" y="4362450"/>
          <p14:tracePt t="34851" x="3135313" y="4310063"/>
          <p14:tracePt t="34868" x="3122613" y="4265613"/>
          <p14:tracePt t="34885" x="3089275" y="4192588"/>
          <p14:tracePt t="34902" x="3063875" y="4154488"/>
          <p14:tracePt t="34918" x="3049588" y="4127500"/>
          <p14:tracePt t="34935" x="3017838" y="4089400"/>
          <p14:tracePt t="34951" x="2978150" y="4049713"/>
          <p14:tracePt t="34968" x="2906713" y="3997325"/>
          <p14:tracePt t="34985" x="2827338" y="3944938"/>
          <p14:tracePt t="35002" x="2730500" y="3898900"/>
          <p14:tracePt t="35018" x="2625725" y="3860800"/>
          <p14:tracePt t="35035" x="2508250" y="3821113"/>
          <p14:tracePt t="35051" x="2390775" y="3781425"/>
          <p14:tracePt t="35068" x="2273300" y="3749675"/>
          <p14:tracePt t="35085" x="2122488" y="3697288"/>
          <p14:tracePt t="35102" x="2017713" y="3670300"/>
          <p14:tracePt t="35118" x="1933575" y="3663950"/>
          <p14:tracePt t="35135" x="1862138" y="3657600"/>
          <p14:tracePt t="35151" x="1789113" y="3657600"/>
          <p14:tracePt t="35168" x="1730375" y="3657600"/>
          <p14:tracePt t="35185" x="1698625" y="3657600"/>
          <p14:tracePt t="35201" x="1652588" y="3657600"/>
          <p14:tracePt t="35218" x="1612900" y="3657600"/>
          <p14:tracePt t="35235" x="1581150" y="3657600"/>
          <p14:tracePt t="35252" x="1554163" y="3663950"/>
          <p14:tracePt t="35268" x="1541463" y="3670300"/>
          <p14:tracePt t="35285" x="1535113" y="3670300"/>
          <p14:tracePt t="35613" x="1541463" y="3670300"/>
          <p14:tracePt t="35621" x="1547813" y="3670300"/>
          <p14:tracePt t="35629" x="1554163" y="3670300"/>
          <p14:tracePt t="35637" x="1566863" y="3670300"/>
          <p14:tracePt t="35645" x="1581150" y="3676650"/>
          <p14:tracePt t="35651" x="1606550" y="3676650"/>
          <p14:tracePt t="35668" x="1625600" y="3690938"/>
          <p14:tracePt t="35685" x="1652588" y="3703638"/>
          <p14:tracePt t="35701" x="1751013" y="3741738"/>
          <p14:tracePt t="35718" x="1854200" y="3802063"/>
          <p14:tracePt t="35734" x="1973263" y="3873500"/>
          <p14:tracePt t="35751" x="2097088" y="3957638"/>
          <p14:tracePt t="35768" x="2193925" y="4043363"/>
          <p14:tracePt t="35784" x="2286000" y="4114800"/>
          <p14:tracePt t="35801" x="2357438" y="4186238"/>
          <p14:tracePt t="35818" x="2430463" y="4271963"/>
          <p14:tracePt t="35834" x="2520950" y="4356100"/>
          <p14:tracePt t="35851" x="2598738" y="4441825"/>
          <p14:tracePt t="35868" x="2659063" y="4513263"/>
          <p14:tracePt t="35884" x="2717800" y="4572000"/>
          <p14:tracePt t="35901" x="2768600" y="4649788"/>
          <p14:tracePt t="35918" x="2795588" y="4702175"/>
          <p14:tracePt t="35934" x="2835275" y="4760913"/>
          <p14:tracePt t="35951" x="2854325" y="4819650"/>
          <p14:tracePt t="35968" x="2860675" y="4865688"/>
          <p14:tracePt t="35984" x="2860675" y="4899025"/>
          <p14:tracePt t="36001" x="2847975" y="4924425"/>
          <p14:tracePt t="36018" x="2841625" y="4937125"/>
          <p14:tracePt t="36034" x="2814638" y="4951413"/>
          <p14:tracePt t="36051" x="2789238" y="4964113"/>
          <p14:tracePt t="36068" x="2768600" y="4970463"/>
          <p14:tracePt t="36084" x="2709863" y="4983163"/>
          <p14:tracePt t="36101" x="2566988" y="4995863"/>
          <p14:tracePt t="36118" x="2449513" y="4995863"/>
          <p14:tracePt t="36134" x="2332038" y="4995863"/>
          <p14:tracePt t="36151" x="2220913" y="4995863"/>
          <p14:tracePt t="36168" x="2116138" y="4995863"/>
          <p14:tracePt t="36184" x="2017713" y="4995863"/>
          <p14:tracePt t="36201" x="1887538" y="4983163"/>
          <p14:tracePt t="36218" x="1795463" y="4976813"/>
          <p14:tracePt t="36234" x="1744663" y="4970463"/>
          <p14:tracePt t="36251" x="1684338" y="4957763"/>
          <p14:tracePt t="36268" x="1612900" y="4951413"/>
          <p14:tracePt t="36284" x="1516063" y="4945063"/>
          <p14:tracePt t="36301" x="1397000" y="4930775"/>
          <p14:tracePt t="36318" x="1358900" y="4930775"/>
          <p14:tracePt t="36334" x="1352550" y="4930775"/>
          <p14:tracePt t="36429" x="1365250" y="4930775"/>
          <p14:tracePt t="36437" x="1371600" y="4930775"/>
          <p14:tracePt t="36451" x="1384300" y="4937125"/>
          <p14:tracePt t="36451" x="1423988" y="4945063"/>
          <p14:tracePt t="36468" x="1476375" y="4957763"/>
          <p14:tracePt t="36484" x="1574800" y="4964113"/>
          <p14:tracePt t="36501" x="1698625" y="4976813"/>
          <p14:tracePt t="36518" x="1730375" y="4976813"/>
          <p14:tracePt t="36589" x="1717675" y="4983163"/>
          <p14:tracePt t="36597" x="1692275" y="4983163"/>
          <p14:tracePt t="36605" x="1658938" y="4983163"/>
          <p14:tracePt t="36617" x="1606550" y="4983163"/>
          <p14:tracePt t="36618" x="1508125" y="4983163"/>
          <p14:tracePt t="36634" x="1417638" y="4983163"/>
          <p14:tracePt t="36651" x="1331913" y="4989513"/>
          <p14:tracePt t="36667" x="1260475" y="5003800"/>
          <p14:tracePt t="36684" x="1208088" y="5029200"/>
          <p14:tracePt t="36701" x="1189038" y="5035550"/>
          <p14:tracePt t="36757" x="1201738" y="5035550"/>
          <p14:tracePt t="36765" x="1214438" y="5041900"/>
          <p14:tracePt t="36779" x="1235075" y="5041900"/>
          <p14:tracePt t="36779" x="1247775" y="5048250"/>
          <p14:tracePt t="36784" x="1260475" y="5048250"/>
          <p14:tracePt t="36801" x="1266825" y="5048250"/>
          <p14:tracePt t="36817" x="1273175" y="5048250"/>
          <p14:tracePt t="38021" x="1287463" y="5048250"/>
          <p14:tracePt t="38022" x="1306513" y="5048250"/>
          <p14:tracePt t="38037" x="1338263" y="5048250"/>
          <p14:tracePt t="38045" x="1384300" y="5048250"/>
          <p14:tracePt t="38053" x="1463675" y="5048250"/>
          <p14:tracePt t="38067" x="1541463" y="5048250"/>
          <p14:tracePt t="38084" x="1639888" y="5048250"/>
          <p14:tracePt t="38100" x="1736725" y="5048250"/>
          <p14:tracePt t="38117" x="1868488" y="5048250"/>
          <p14:tracePt t="38134" x="1906588" y="5048250"/>
          <p14:tracePt t="38150" x="1920875" y="5041900"/>
          <p14:tracePt t="38229" x="1912938" y="5041900"/>
          <p14:tracePt t="38237" x="1893888" y="5041900"/>
          <p14:tracePt t="38245" x="1854200" y="5041900"/>
          <p14:tracePt t="38253" x="1717675" y="5048250"/>
          <p14:tracePt t="38267" x="1547813" y="5062538"/>
          <p14:tracePt t="38283" x="1346200" y="5075238"/>
          <p14:tracePt t="38300" x="1168400" y="5106988"/>
          <p14:tracePt t="38317" x="1012825" y="5121275"/>
          <p14:tracePt t="38334" x="979488" y="5121275"/>
          <p14:tracePt t="38389" x="979488" y="5113338"/>
          <p14:tracePt t="38397" x="992188" y="5113338"/>
          <p14:tracePt t="38405" x="1019175" y="5113338"/>
          <p14:tracePt t="38413" x="1071563" y="5113338"/>
          <p14:tracePt t="38421" x="1220788" y="5106988"/>
          <p14:tracePt t="38433" x="1384300" y="5100638"/>
          <p14:tracePt t="38450" x="1541463" y="5100638"/>
          <p14:tracePt t="38467" x="1625600" y="5100638"/>
          <p14:tracePt t="38483" x="1633538" y="5100638"/>
          <p14:tracePt t="38533" x="1625600" y="5100638"/>
          <p14:tracePt t="38541" x="1612900" y="5100638"/>
          <p14:tracePt t="38549" x="1587500" y="5094288"/>
          <p14:tracePt t="38554" x="1495425" y="5094288"/>
          <p14:tracePt t="38567" x="1390650" y="5094288"/>
          <p14:tracePt t="38583" x="1273175" y="5094288"/>
          <p14:tracePt t="38601" x="1123950" y="5087938"/>
          <p14:tracePt t="38617" x="985838" y="5081588"/>
          <p14:tracePt t="38634" x="889000" y="5081588"/>
          <p14:tracePt t="38650" x="862013" y="5081588"/>
          <p14:tracePt t="38701" x="868363" y="5081588"/>
          <p14:tracePt t="38709" x="881063" y="5081588"/>
          <p14:tracePt t="38717" x="920750" y="5081588"/>
          <p14:tracePt t="38718" x="1019175" y="5087938"/>
          <p14:tracePt t="38733" x="1168400" y="5094288"/>
          <p14:tracePt t="38750" x="1358900" y="5094288"/>
          <p14:tracePt t="38767" x="1516063" y="5094288"/>
          <p14:tracePt t="38783" x="1593850" y="5094288"/>
          <p14:tracePt t="38800" x="1600200" y="5094288"/>
          <p14:tracePt t="38845" x="1593850" y="5094288"/>
          <p14:tracePt t="38853" x="1581150" y="5094288"/>
          <p14:tracePt t="38861" x="1560513" y="5094288"/>
          <p14:tracePt t="38869" x="1482725" y="5087938"/>
          <p14:tracePt t="38884" x="1404938" y="5087938"/>
          <p14:tracePt t="38900" x="1300163" y="5087938"/>
          <p14:tracePt t="38917" x="1168400" y="5081588"/>
          <p14:tracePt t="38933" x="1117600" y="5081588"/>
          <p14:tracePt t="38950" x="1109663" y="5081588"/>
          <p14:tracePt t="39005" x="1117600" y="5081588"/>
          <p14:tracePt t="39013" x="1136650" y="5081588"/>
          <p14:tracePt t="39021" x="1176338" y="5081588"/>
          <p14:tracePt t="39029" x="1227138" y="5081588"/>
          <p14:tracePt t="39033" x="1312863" y="5087938"/>
          <p14:tracePt t="39050" x="1411288" y="5087938"/>
          <p14:tracePt t="39066" x="1463675" y="5087938"/>
          <p14:tracePt t="39083" x="1522413" y="5094288"/>
          <p14:tracePt t="39100" x="1593850" y="5100638"/>
          <p14:tracePt t="39116" x="1658938" y="5100638"/>
          <p14:tracePt t="39116" x="1692275" y="5106988"/>
          <p14:tracePt t="39133" x="1704975" y="5106988"/>
          <p14:tracePt t="39197" x="1698625" y="5106988"/>
          <p14:tracePt t="39205" x="1671638" y="5106988"/>
          <p14:tracePt t="39221" x="1646238" y="5100638"/>
          <p14:tracePt t="39229" x="1612900" y="5100638"/>
          <p14:tracePt t="39237" x="1560513" y="5100638"/>
          <p14:tracePt t="39250" x="1516063" y="5100638"/>
          <p14:tracePt t="39266" x="1508125" y="5100638"/>
          <p14:tracePt t="39341" x="1516063" y="5100638"/>
          <p14:tracePt t="39349" x="1522413" y="5100638"/>
          <p14:tracePt t="39357" x="1528763" y="5100638"/>
          <p14:tracePt t="39365" x="1535113" y="5100638"/>
          <p14:tracePt t="39493" x="1528763" y="5100638"/>
          <p14:tracePt t="39501" x="1522413" y="5100638"/>
          <p14:tracePt t="39509" x="1508125" y="5094288"/>
          <p14:tracePt t="39517" x="1482725" y="5087938"/>
          <p14:tracePt t="39517" x="1463675" y="5087938"/>
          <p14:tracePt t="39533" x="1371600" y="5054600"/>
          <p14:tracePt t="39550" x="1319213" y="5041900"/>
          <p14:tracePt t="39566" x="1287463" y="5035550"/>
          <p14:tracePt t="39583" x="1266825" y="5035550"/>
          <p14:tracePt t="39789" x="1273175" y="5035550"/>
          <p14:tracePt t="39799" x="1287463" y="5035550"/>
          <p14:tracePt t="39805" x="1306513" y="5035550"/>
          <p14:tracePt t="39816" x="1325563" y="5035550"/>
          <p14:tracePt t="39816" x="1371600" y="5029200"/>
          <p14:tracePt t="39833" x="1423988" y="5029200"/>
          <p14:tracePt t="39850" x="1495425" y="5022850"/>
          <p14:tracePt t="39866" x="1593850" y="5022850"/>
          <p14:tracePt t="39883" x="1671638" y="5022850"/>
          <p14:tracePt t="39899" x="1744663" y="5022850"/>
          <p14:tracePt t="39916" x="1782763" y="5022850"/>
          <p14:tracePt t="39933" x="1816100" y="5022850"/>
          <p14:tracePt t="39950" x="1828800" y="5022850"/>
          <p14:tracePt t="39966" x="1847850" y="5022850"/>
          <p14:tracePt t="39983" x="1881188" y="5022850"/>
          <p14:tracePt t="39999" x="1927225" y="5022850"/>
          <p14:tracePt t="40016" x="1973263" y="5022850"/>
          <p14:tracePt t="40033" x="2017713" y="5022850"/>
          <p14:tracePt t="40050" x="2057400" y="5022850"/>
          <p14:tracePt t="40066" x="2082800" y="5022850"/>
          <p14:tracePt t="40083" x="2103438" y="5022850"/>
          <p14:tracePt t="40099" x="2109788" y="5022850"/>
          <p14:tracePt t="40116" x="2116138" y="5022850"/>
          <p14:tracePt t="41693" x="2109788" y="5022850"/>
          <p14:tracePt t="41701" x="2103438" y="5022850"/>
          <p14:tracePt t="41709" x="2090738" y="5022850"/>
          <p14:tracePt t="41717" x="2011363" y="5022850"/>
          <p14:tracePt t="41732" x="1828800" y="5022850"/>
          <p14:tracePt t="41749" x="1652588" y="5022850"/>
          <p14:tracePt t="41766" x="1489075" y="5022850"/>
          <p14:tracePt t="41782" x="1319213" y="5022850"/>
          <p14:tracePt t="41799" x="1176338" y="5022850"/>
          <p14:tracePt t="41815" x="1084263" y="5022850"/>
          <p14:tracePt t="41832" x="1025525" y="5022850"/>
          <p14:tracePt t="41849" x="992188" y="5022850"/>
          <p14:tracePt t="41866" x="966788" y="5022850"/>
          <p14:tracePt t="41882" x="939800" y="5016500"/>
          <p14:tracePt t="41899" x="920750" y="5016500"/>
          <p14:tracePt t="41915" x="895350" y="5016500"/>
          <p14:tracePt t="41932" x="881063" y="5016500"/>
          <p14:tracePt t="41949" x="868363" y="5010150"/>
          <p14:tracePt t="41965" x="862013" y="5010150"/>
          <p14:tracePt t="41982" x="855663" y="5010150"/>
          <p14:tracePt t="42309" x="862013" y="5010150"/>
          <p14:tracePt t="42325" x="868363" y="5010150"/>
          <p14:tracePt t="42341" x="874713" y="5010150"/>
          <p14:tracePt t="42373" x="881063" y="5010150"/>
          <p14:tracePt t="42397" x="889000" y="5010150"/>
          <p14:tracePt t="42429" x="895350" y="5010150"/>
          <p14:tracePt t="42445" x="908050" y="5010150"/>
          <p14:tracePt t="42452" x="914400" y="5010150"/>
          <p14:tracePt t="42465" x="920750" y="5010150"/>
          <p14:tracePt t="42482" x="927100" y="5010150"/>
          <p14:tracePt t="42498" x="933450" y="5003800"/>
          <p14:tracePt t="42515" x="939800" y="5003800"/>
          <p14:tracePt t="42532" x="947738" y="5003800"/>
          <p14:tracePt t="42549" x="973138" y="5003800"/>
          <p14:tracePt t="42565" x="992188" y="5003800"/>
          <p14:tracePt t="42582" x="1012825" y="5003800"/>
          <p14:tracePt t="42598" x="1044575" y="5003800"/>
          <p14:tracePt t="42615" x="1065213" y="5003800"/>
          <p14:tracePt t="42632" x="1071563" y="5003800"/>
          <p14:tracePt t="42749" x="1065213" y="5003800"/>
          <p14:tracePt t="42757" x="1058863" y="5003800"/>
          <p14:tracePt t="42765" x="1044575" y="5003800"/>
          <p14:tracePt t="42773" x="1006475" y="5010150"/>
          <p14:tracePt t="42782" x="960438" y="5010150"/>
          <p14:tracePt t="42798" x="920750" y="5016500"/>
          <p14:tracePt t="42815" x="874713" y="5016500"/>
          <p14:tracePt t="42832" x="855663" y="5016500"/>
          <p14:tracePt t="42848" x="842963" y="5016500"/>
          <p14:tracePt t="42893" x="836613" y="5016500"/>
          <p14:tracePt t="43077" x="842963" y="5016500"/>
          <p14:tracePt t="43093" x="849313" y="5016500"/>
          <p14:tracePt t="43102" x="855663" y="5016500"/>
          <p14:tracePt t="43102" x="868363" y="5010150"/>
          <p14:tracePt t="43115" x="874713" y="5010150"/>
          <p14:tracePt t="43132" x="881063" y="5010150"/>
          <p14:tracePt t="43148" x="889000" y="5010150"/>
          <p14:tracePt t="43373" x="895350" y="5010150"/>
          <p14:tracePt t="43381" x="914400" y="5010150"/>
          <p14:tracePt t="43389" x="939800" y="5010150"/>
          <p14:tracePt t="43397" x="966788" y="5010150"/>
          <p14:tracePt t="43405" x="1025525" y="5010150"/>
          <p14:tracePt t="43415" x="1096963" y="5010150"/>
          <p14:tracePt t="43431" x="1195388" y="5010150"/>
          <p14:tracePt t="43448" x="1287463" y="5010150"/>
          <p14:tracePt t="43465" x="1352550" y="5010150"/>
          <p14:tracePt t="43482" x="1411288" y="5010150"/>
          <p14:tracePt t="43498" x="1470025" y="5010150"/>
          <p14:tracePt t="43515" x="1516063" y="5010150"/>
          <p14:tracePt t="43531" x="1560513" y="5010150"/>
          <p14:tracePt t="43548" x="1600200" y="5010150"/>
          <p14:tracePt t="43565" x="1652588" y="5010150"/>
          <p14:tracePt t="43581" x="1677988" y="5010150"/>
          <p14:tracePt t="43598" x="1717675" y="5010150"/>
          <p14:tracePt t="43615" x="1763713" y="5016500"/>
          <p14:tracePt t="43631" x="1841500" y="5016500"/>
          <p14:tracePt t="43648" x="1939925" y="5022850"/>
          <p14:tracePt t="43665" x="2038350" y="5022850"/>
          <p14:tracePt t="43681" x="2141538" y="5022850"/>
          <p14:tracePt t="43698" x="2246313" y="5022850"/>
          <p14:tracePt t="43716" x="2344738" y="5022850"/>
          <p14:tracePt t="43732" x="2430463" y="5022850"/>
          <p14:tracePt t="43749" x="2508250" y="5022850"/>
          <p14:tracePt t="43766" x="2613025" y="5022850"/>
          <p14:tracePt t="43782" x="2665413" y="5022850"/>
          <p14:tracePt t="43799" x="2684463" y="5022850"/>
          <p14:tracePt t="43816" x="2703513" y="5022850"/>
          <p14:tracePt t="43833" x="2709863" y="5022850"/>
          <p14:tracePt t="43849" x="2724150" y="5016500"/>
          <p14:tracePt t="43886" x="2730500" y="5016500"/>
          <p14:tracePt t="43950" x="2736850" y="5016500"/>
          <p14:tracePt t="44286" x="2749550" y="5010150"/>
          <p14:tracePt t="44294" x="2782888" y="5003800"/>
          <p14:tracePt t="44297" x="2835275" y="5003800"/>
          <p14:tracePt t="44316" x="2867025" y="5003800"/>
          <p14:tracePt t="44316" x="2978150" y="4983163"/>
          <p14:tracePt t="44332" x="3076575" y="4970463"/>
          <p14:tracePt t="44349" x="3167063" y="4945063"/>
          <p14:tracePt t="44366" x="3246438" y="4905375"/>
          <p14:tracePt t="44382" x="3298825" y="4852988"/>
          <p14:tracePt t="44399" x="3357563" y="4781550"/>
          <p14:tracePt t="44415" x="3382963" y="4702175"/>
          <p14:tracePt t="44432" x="3389313" y="4624388"/>
          <p14:tracePt t="44449" x="3395663" y="4538663"/>
          <p14:tracePt t="44465" x="3395663" y="4487863"/>
          <p14:tracePt t="44482" x="3389313" y="4441825"/>
          <p14:tracePt t="44499" x="3363913" y="4395788"/>
          <p14:tracePt t="44515" x="3344863" y="4368800"/>
          <p14:tracePt t="44532" x="3324225" y="4330700"/>
          <p14:tracePt t="44549" x="3298825" y="4297363"/>
          <p14:tracePt t="44565" x="3278188" y="4244975"/>
          <p14:tracePt t="44582" x="3265488" y="4213225"/>
          <p14:tracePt t="44599" x="3225800" y="4167188"/>
          <p14:tracePt t="44615" x="3200400" y="4121150"/>
          <p14:tracePt t="44632" x="3175000" y="4089400"/>
          <p14:tracePt t="44649" x="3148013" y="4049713"/>
          <p14:tracePt t="44665" x="3116263" y="3997325"/>
          <p14:tracePt t="44682" x="3076575" y="3938588"/>
          <p14:tracePt t="44699" x="3049588" y="3905250"/>
          <p14:tracePt t="44715" x="3017838" y="3867150"/>
          <p14:tracePt t="44732" x="2971800" y="3846513"/>
          <p14:tracePt t="44749" x="2959100" y="3840163"/>
          <p14:tracePt t="44765" x="2952750" y="3840163"/>
          <p14:tracePt t="44894" x="2952750" y="3833813"/>
          <p14:tracePt t="44905" x="2946400" y="3833813"/>
          <p14:tracePt t="44910" x="2938463" y="3827463"/>
          <p14:tracePt t="44918" x="2932113" y="3814763"/>
          <p14:tracePt t="44932" x="2919413" y="3802063"/>
          <p14:tracePt t="44948" x="2906713" y="3781425"/>
          <p14:tracePt t="44965" x="2894013" y="3768725"/>
          <p14:tracePt t="44982" x="2894013" y="3762375"/>
          <p14:tracePt t="44998" x="2887663" y="3762375"/>
          <p14:tracePt t="47862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Partially Filled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099"/>
            <a:ext cx="9134475" cy="5164118"/>
          </a:xfrm>
        </p:spPr>
        <p:txBody>
          <a:bodyPr/>
          <a:lstStyle/>
          <a:p>
            <a:r>
              <a:rPr lang="en-US" dirty="0" smtClean="0"/>
              <a:t>A loop to fill the array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currentSize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0;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 in = new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Scanner(System.in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currentSize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&lt;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values[currentSize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]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currentSize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++;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}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r>
              <a:rPr lang="en-US" dirty="0" smtClean="0"/>
              <a:t>At the end of the loop,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currentSize</a:t>
            </a:r>
            <a:r>
              <a:rPr lang="en-US" dirty="0" smtClean="0"/>
              <a:t> contains the actual number of elements in the array.</a:t>
            </a:r>
          </a:p>
          <a:p>
            <a:r>
              <a:rPr lang="en-US" dirty="0" smtClean="0"/>
              <a:t>Note: Stop accepting inputs when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currentSize</a:t>
            </a:r>
            <a:r>
              <a:rPr lang="en-US" dirty="0" smtClean="0"/>
              <a:t> reaches the array length.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92" x="3938588" y="1495425"/>
          <p14:tracePt t="5106" x="3938588" y="1501775"/>
          <p14:tracePt t="5114" x="3951288" y="1508125"/>
          <p14:tracePt t="5122" x="3963988" y="1522413"/>
          <p14:tracePt t="5138" x="3970338" y="1535113"/>
          <p14:tracePt t="5153" x="3978275" y="1547813"/>
          <p14:tracePt t="5154" x="4003675" y="1554163"/>
          <p14:tracePt t="5170" x="4022725" y="1574800"/>
          <p14:tracePt t="5196" x="4022725" y="1581150"/>
          <p14:tracePt t="5210" x="4022725" y="1587500"/>
          <p14:tracePt t="5226" x="4030663" y="1593850"/>
          <p14:tracePt t="5258" x="4037013" y="1593850"/>
          <p14:tracePt t="5274" x="4049713" y="1606550"/>
          <p14:tracePt t="5290" x="4056063" y="1606550"/>
          <p14:tracePt t="5314" x="4062413" y="1606550"/>
          <p14:tracePt t="5330" x="4062413" y="1612900"/>
          <p14:tracePt t="5338" x="4068763" y="1612900"/>
          <p14:tracePt t="5354" x="4075113" y="1612900"/>
          <p14:tracePt t="5370" x="4108450" y="1619250"/>
          <p14:tracePt t="5370" x="4160838" y="1625600"/>
          <p14:tracePt t="5386" x="4232275" y="1646238"/>
          <p14:tracePt t="5403" x="4291013" y="1658938"/>
          <p14:tracePt t="5420" x="4349750" y="1671638"/>
          <p14:tracePt t="5436" x="4395788" y="1684338"/>
          <p14:tracePt t="5453" x="4421188" y="1692275"/>
          <p14:tracePt t="5470" x="4448175" y="1698625"/>
          <p14:tracePt t="5486" x="4467225" y="1711325"/>
          <p14:tracePt t="5503" x="4467225" y="1717675"/>
          <p14:tracePt t="5520" x="4473575" y="1717675"/>
          <p14:tracePt t="5602" x="4473575" y="1724025"/>
          <p14:tracePt t="5610" x="4460875" y="1724025"/>
          <p14:tracePt t="5618" x="4448175" y="1730375"/>
          <p14:tracePt t="5636" x="4408488" y="1744663"/>
          <p14:tracePt t="5636" x="4343400" y="1757363"/>
          <p14:tracePt t="5653" x="4259263" y="1789113"/>
          <p14:tracePt t="5670" x="4179888" y="1822450"/>
          <p14:tracePt t="5686" x="4127500" y="1847850"/>
          <p14:tracePt t="5703" x="4089400" y="1874838"/>
          <p14:tracePt t="5719" x="4068763" y="1881188"/>
          <p14:tracePt t="5737" x="4068763" y="1887538"/>
          <p14:tracePt t="5818" x="4081463" y="1893888"/>
          <p14:tracePt t="5824" x="4102100" y="1893888"/>
          <p14:tracePt t="5836" x="4127500" y="1893888"/>
          <p14:tracePt t="5836" x="4213225" y="1893888"/>
          <p14:tracePt t="5853" x="4310063" y="1893888"/>
          <p14:tracePt t="5869" x="4408488" y="1906588"/>
          <p14:tracePt t="5886" x="4500563" y="1906588"/>
          <p14:tracePt t="5903" x="4559300" y="1906588"/>
          <p14:tracePt t="5919" x="4578350" y="1906588"/>
          <p14:tracePt t="5986" x="4565650" y="1906588"/>
          <p14:tracePt t="5995" x="4546600" y="1906588"/>
          <p14:tracePt t="5995" x="4532313" y="1906588"/>
          <p14:tracePt t="6003" x="4467225" y="1906588"/>
          <p14:tracePt t="6019" x="4368800" y="1906588"/>
          <p14:tracePt t="6036" x="4271963" y="1906588"/>
          <p14:tracePt t="6053" x="4213225" y="1906588"/>
          <p14:tracePt t="6069" x="4206875" y="1906588"/>
          <p14:tracePt t="6114" x="4213225" y="1906588"/>
          <p14:tracePt t="6121" x="4225925" y="1906588"/>
          <p14:tracePt t="6136" x="4251325" y="1906588"/>
          <p14:tracePt t="6136" x="4356100" y="1906588"/>
          <p14:tracePt t="6153" x="4487863" y="1906588"/>
          <p14:tracePt t="6169" x="4702175" y="1906588"/>
          <p14:tracePt t="6186" x="4840288" y="1912938"/>
          <p14:tracePt t="6203" x="4970463" y="1912938"/>
          <p14:tracePt t="6219" x="5094288" y="1933575"/>
          <p14:tracePt t="6236" x="5159375" y="1946275"/>
          <p14:tracePt t="6253" x="5192713" y="1958975"/>
          <p14:tracePt t="6269" x="5199063" y="1958975"/>
          <p14:tracePt t="6666" x="5199063" y="1965325"/>
          <p14:tracePt t="6680" x="5186363" y="1965325"/>
          <p14:tracePt t="6682" x="5165725" y="1992313"/>
          <p14:tracePt t="6686" x="5127625" y="2038350"/>
          <p14:tracePt t="6703" x="5068888" y="2082800"/>
          <p14:tracePt t="6719" x="5016500" y="2141538"/>
          <p14:tracePt t="6736" x="4951413" y="2201863"/>
          <p14:tracePt t="6752" x="4884738" y="2227263"/>
          <p14:tracePt t="6769" x="4722813" y="2273300"/>
          <p14:tracePt t="6786" x="4584700" y="2298700"/>
          <p14:tracePt t="6802" x="4454525" y="2338388"/>
          <p14:tracePt t="6819" x="4291013" y="2390775"/>
          <p14:tracePt t="6836" x="4148138" y="2443163"/>
          <p14:tracePt t="6852" x="3997325" y="2474913"/>
          <p14:tracePt t="6869" x="3873500" y="2481263"/>
          <p14:tracePt t="6886" x="3709988" y="2481263"/>
          <p14:tracePt t="6902" x="3546475" y="2468563"/>
          <p14:tracePt t="6919" x="3395663" y="2468563"/>
          <p14:tracePt t="6936" x="3278188" y="2468563"/>
          <p14:tracePt t="6952" x="3206750" y="2468563"/>
          <p14:tracePt t="6969" x="3200400" y="2468563"/>
          <p14:tracePt t="7034" x="3206750" y="2468563"/>
          <p14:tracePt t="7042" x="3213100" y="2462213"/>
          <p14:tracePt t="7052" x="3225800" y="2455863"/>
          <p14:tracePt t="7053" x="3292475" y="2443163"/>
          <p14:tracePt t="7069" x="3429000" y="2403475"/>
          <p14:tracePt t="7086" x="3586163" y="2397125"/>
          <p14:tracePt t="7102" x="3741738" y="2390775"/>
          <p14:tracePt t="7119" x="3860800" y="2390775"/>
          <p14:tracePt t="7136" x="3963988" y="2390775"/>
          <p14:tracePt t="7152" x="4010025" y="2390775"/>
          <p14:tracePt t="7169" x="4016375" y="2390775"/>
          <p14:tracePt t="7234" x="4010025" y="2390775"/>
          <p14:tracePt t="7242" x="4003675" y="2390775"/>
          <p14:tracePt t="7252" x="3990975" y="2390775"/>
          <p14:tracePt t="7252" x="3944938" y="2384425"/>
          <p14:tracePt t="7269" x="3873500" y="2378075"/>
          <p14:tracePt t="7286" x="3775075" y="2370138"/>
          <p14:tracePt t="7302" x="3690938" y="2363788"/>
          <p14:tracePt t="7319" x="3624263" y="2363788"/>
          <p14:tracePt t="7336" x="3611563" y="2363788"/>
          <p14:tracePt t="7411" x="3624263" y="2363788"/>
          <p14:tracePt t="7419" x="3651250" y="2363788"/>
          <p14:tracePt t="7427" x="3676650" y="2363788"/>
          <p14:tracePt t="7435" x="3703638" y="2363788"/>
          <p14:tracePt t="7442" x="3794125" y="2363788"/>
          <p14:tracePt t="7453" x="3879850" y="2363788"/>
          <p14:tracePt t="7470" x="3978275" y="2363788"/>
          <p14:tracePt t="7486" x="4037013" y="2363788"/>
          <p14:tracePt t="7503" x="4056063" y="2363788"/>
          <p14:tracePt t="9130" x="4056063" y="2370138"/>
          <p14:tracePt t="9154" x="4056063" y="2378075"/>
          <p14:tracePt t="9157" x="4056063" y="2384425"/>
          <p14:tracePt t="9169" x="4056063" y="2397125"/>
          <p14:tracePt t="9185" x="4049713" y="2422525"/>
          <p14:tracePt t="9202" x="4049713" y="2436813"/>
          <p14:tracePt t="9218" x="4043363" y="2449513"/>
          <p14:tracePt t="9235" x="4037013" y="2462213"/>
          <p14:tracePt t="9251" x="4030663" y="2474913"/>
          <p14:tracePt t="9268" x="4030663" y="2495550"/>
          <p14:tracePt t="9285" x="4016375" y="2514600"/>
          <p14:tracePt t="9301" x="4016375" y="2533650"/>
          <p14:tracePt t="9318" x="4016375" y="2566988"/>
          <p14:tracePt t="9335" x="4003675" y="2592388"/>
          <p14:tracePt t="9351" x="3997325" y="2619375"/>
          <p14:tracePt t="9368" x="3990975" y="2651125"/>
          <p14:tracePt t="9385" x="3970338" y="2684463"/>
          <p14:tracePt t="9401" x="3951288" y="2724150"/>
          <p14:tracePt t="9418" x="3919538" y="2755900"/>
          <p14:tracePt t="9435" x="3879850" y="2795588"/>
          <p14:tracePt t="9451" x="3846513" y="2827338"/>
          <p14:tracePt t="9468" x="3814763" y="2873375"/>
          <p14:tracePt t="9485" x="3768725" y="2906713"/>
          <p14:tracePt t="9501" x="3749675" y="2925763"/>
          <p14:tracePt t="9518" x="3722688" y="2938463"/>
          <p14:tracePt t="9535" x="3703638" y="2946400"/>
          <p14:tracePt t="9551" x="3683000" y="2952750"/>
          <p14:tracePt t="9568" x="3657600" y="2959100"/>
          <p14:tracePt t="9585" x="3644900" y="2959100"/>
          <p14:tracePt t="9601" x="3638550" y="2959100"/>
          <p14:tracePt t="9706" x="3644900" y="2959100"/>
          <p14:tracePt t="9722" x="3663950" y="2959100"/>
          <p14:tracePt t="9730" x="3683000" y="2959100"/>
          <p14:tracePt t="9738" x="3709988" y="2959100"/>
          <p14:tracePt t="9751" x="3735388" y="2959100"/>
          <p14:tracePt t="9751" x="3821113" y="2959100"/>
          <p14:tracePt t="9768" x="3932238" y="2959100"/>
          <p14:tracePt t="9785" x="4043363" y="2959100"/>
          <p14:tracePt t="9801" x="4154488" y="2959100"/>
          <p14:tracePt t="9818" x="4206875" y="2959100"/>
          <p14:tracePt t="9834" x="4213225" y="2959100"/>
          <p14:tracePt t="9851" x="4219575" y="2959100"/>
          <p14:tracePt t="9898" x="4225925" y="2959100"/>
          <p14:tracePt t="9914" x="4232275" y="2959100"/>
          <p14:tracePt t="9922" x="4244975" y="2959100"/>
          <p14:tracePt t="9930" x="4265613" y="2959100"/>
          <p14:tracePt t="9938" x="4318000" y="2959100"/>
          <p14:tracePt t="9951" x="4389438" y="2952750"/>
          <p14:tracePt t="9968" x="4467225" y="2952750"/>
          <p14:tracePt t="9984" x="4552950" y="2952750"/>
          <p14:tracePt t="10001" x="4676775" y="2952750"/>
          <p14:tracePt t="10018" x="4781550" y="2952750"/>
          <p14:tracePt t="10034" x="4878388" y="2952750"/>
          <p14:tracePt t="10051" x="4976813" y="2952750"/>
          <p14:tracePt t="10068" x="5075238" y="2952750"/>
          <p14:tracePt t="10084" x="5140325" y="2952750"/>
          <p14:tracePt t="10101" x="5224463" y="2952750"/>
          <p14:tracePt t="10118" x="5276850" y="2952750"/>
          <p14:tracePt t="10134" x="5341938" y="2946400"/>
          <p14:tracePt t="10151" x="5387975" y="2946400"/>
          <p14:tracePt t="10168" x="5421313" y="2946400"/>
          <p14:tracePt t="10184" x="5434013" y="2946400"/>
          <p14:tracePt t="10201" x="5446713" y="2946400"/>
          <p14:tracePt t="10218" x="5453063" y="2946400"/>
          <p14:tracePt t="10338" x="5440363" y="2946400"/>
          <p14:tracePt t="10345" x="5434013" y="2946400"/>
          <p14:tracePt t="10351" x="5387975" y="2952750"/>
          <p14:tracePt t="10368" x="5297488" y="2952750"/>
          <p14:tracePt t="10385" x="5192713" y="2952750"/>
          <p14:tracePt t="10401" x="4983163" y="2938463"/>
          <p14:tracePt t="10418" x="4819650" y="2938463"/>
          <p14:tracePt t="10434" x="4637088" y="2938463"/>
          <p14:tracePt t="10451" x="4494213" y="2946400"/>
          <p14:tracePt t="10468" x="4376738" y="2952750"/>
          <p14:tracePt t="10484" x="4271963" y="2952750"/>
          <p14:tracePt t="10501" x="4173538" y="2952750"/>
          <p14:tracePt t="10518" x="4095750" y="2959100"/>
          <p14:tracePt t="10534" x="4049713" y="2959100"/>
          <p14:tracePt t="10551" x="4022725" y="2965450"/>
          <p14:tracePt t="10568" x="4022725" y="2971800"/>
          <p14:tracePt t="10666" x="4030663" y="2971800"/>
          <p14:tracePt t="10674" x="4056063" y="2965450"/>
          <p14:tracePt t="10675" x="4089400" y="2965450"/>
          <p14:tracePt t="10684" x="4179888" y="2965450"/>
          <p14:tracePt t="10701" x="4303713" y="2965450"/>
          <p14:tracePt t="10718" x="4473575" y="2965450"/>
          <p14:tracePt t="10734" x="4643438" y="2965450"/>
          <p14:tracePt t="10751" x="4819650" y="2965450"/>
          <p14:tracePt t="10767" x="5003800" y="2965450"/>
          <p14:tracePt t="10784" x="5140325" y="2959100"/>
          <p14:tracePt t="10801" x="5245100" y="2959100"/>
          <p14:tracePt t="10818" x="5349875" y="2959100"/>
          <p14:tracePt t="10834" x="5381625" y="2959100"/>
          <p14:tracePt t="10851" x="5402263" y="2959100"/>
          <p14:tracePt t="10867" x="5408613" y="2959100"/>
          <p14:tracePt t="12138" x="5402263" y="2959100"/>
          <p14:tracePt t="12185" x="5394325" y="2959100"/>
          <p14:tracePt t="12194" x="5394325" y="2965450"/>
          <p14:tracePt t="12203" x="5387975" y="2965450"/>
          <p14:tracePt t="12233" x="5381625" y="2965450"/>
          <p14:tracePt t="12241" x="5381625" y="2971800"/>
          <p14:tracePt t="12305" x="5375275" y="2971800"/>
          <p14:tracePt t="12313" x="5375275" y="2978150"/>
          <p14:tracePt t="12345" x="5368925" y="2984500"/>
          <p14:tracePt t="12353" x="5368925" y="2990850"/>
          <p14:tracePt t="12369" x="5362575" y="2997200"/>
          <p14:tracePt t="12377" x="5349875" y="3011488"/>
          <p14:tracePt t="12391" x="5341938" y="3030538"/>
          <p14:tracePt t="12400" x="5322888" y="3049588"/>
          <p14:tracePt t="12417" x="5245100" y="3128963"/>
          <p14:tracePt t="12434" x="5180013" y="3187700"/>
          <p14:tracePt t="12450" x="5113338" y="3246438"/>
          <p14:tracePt t="12467" x="5048250" y="3317875"/>
          <p14:tracePt t="12483" x="4989513" y="3376613"/>
          <p14:tracePt t="12500" x="4924425" y="3416300"/>
          <p14:tracePt t="12517" x="4872038" y="3468688"/>
          <p14:tracePt t="12533" x="4840288" y="3506788"/>
          <p14:tracePt t="12550" x="4813300" y="3533775"/>
          <p14:tracePt t="12585" x="4813300" y="3540125"/>
          <p14:tracePt t="12721" x="4819650" y="3540125"/>
          <p14:tracePt t="12745" x="4826000" y="3540125"/>
          <p14:tracePt t="12761" x="4840288" y="3540125"/>
          <p14:tracePt t="12769" x="4852988" y="3540125"/>
          <p14:tracePt t="12777" x="4859338" y="3540125"/>
          <p14:tracePt t="12785" x="4884738" y="3546475"/>
          <p14:tracePt t="12800" x="4930775" y="3546475"/>
          <p14:tracePt t="12817" x="4983163" y="3546475"/>
          <p14:tracePt t="12817" x="5003800" y="3546475"/>
          <p14:tracePt t="12833" x="5041900" y="3546475"/>
          <p14:tracePt t="12850" x="5068888" y="3521075"/>
          <p14:tracePt t="12867" x="5113338" y="3494088"/>
          <p14:tracePt t="12883" x="5159375" y="3441700"/>
          <p14:tracePt t="12900" x="5173663" y="3403600"/>
          <p14:tracePt t="12917" x="5186363" y="3363913"/>
          <p14:tracePt t="12933" x="5173663" y="3330575"/>
          <p14:tracePt t="12950" x="5146675" y="3284538"/>
          <p14:tracePt t="12967" x="5075238" y="3240088"/>
          <p14:tracePt t="12983" x="4989513" y="3206750"/>
          <p14:tracePt t="13000" x="4865688" y="3181350"/>
          <p14:tracePt t="13017" x="4735513" y="3181350"/>
          <p14:tracePt t="13033" x="4552950" y="3175000"/>
          <p14:tracePt t="13050" x="4448175" y="3175000"/>
          <p14:tracePt t="13067" x="4383088" y="3175000"/>
          <p14:tracePt t="13083" x="4310063" y="3175000"/>
          <p14:tracePt t="13100" x="4265613" y="3194050"/>
          <p14:tracePt t="13117" x="4219575" y="3213100"/>
          <p14:tracePt t="13133" x="4173538" y="3240088"/>
          <p14:tracePt t="13150" x="4127500" y="3278188"/>
          <p14:tracePt t="13167" x="4095750" y="3305175"/>
          <p14:tracePt t="13183" x="4081463" y="3330575"/>
          <p14:tracePt t="13200" x="4081463" y="3351213"/>
          <p14:tracePt t="13217" x="4081463" y="3357563"/>
          <p14:tracePt t="13233" x="4081463" y="3370263"/>
          <p14:tracePt t="13250" x="4081463" y="3376613"/>
          <p14:tracePt t="13266" x="4089400" y="3376613"/>
          <p14:tracePt t="13283" x="4095750" y="3376613"/>
          <p14:tracePt t="13300" x="4108450" y="3382963"/>
          <p14:tracePt t="13317" x="4140200" y="3382963"/>
          <p14:tracePt t="13333" x="4173538" y="3382963"/>
          <p14:tracePt t="13350" x="4232275" y="3382963"/>
          <p14:tracePt t="13367" x="4297363" y="3382963"/>
          <p14:tracePt t="13383" x="4362450" y="3382963"/>
          <p14:tracePt t="13400" x="4435475" y="3382963"/>
          <p14:tracePt t="13417" x="4519613" y="3370263"/>
          <p14:tracePt t="13433" x="4605338" y="3351213"/>
          <p14:tracePt t="13450" x="4643438" y="3336925"/>
          <p14:tracePt t="13466" x="4670425" y="3330575"/>
          <p14:tracePt t="13483" x="4695825" y="3311525"/>
          <p14:tracePt t="13500" x="4702175" y="3292475"/>
          <p14:tracePt t="13516" x="4702175" y="3265488"/>
          <p14:tracePt t="13533" x="4702175" y="3246438"/>
          <p14:tracePt t="13550" x="4689475" y="3225800"/>
          <p14:tracePt t="13566" x="4670425" y="3213100"/>
          <p14:tracePt t="13583" x="4618038" y="3200400"/>
          <p14:tracePt t="13600" x="4552950" y="3194050"/>
          <p14:tracePt t="13616" x="4473575" y="3194050"/>
          <p14:tracePt t="13633" x="4362450" y="3194050"/>
          <p14:tracePt t="13650" x="4297363" y="3200400"/>
          <p14:tracePt t="13666" x="4225925" y="3225800"/>
          <p14:tracePt t="13683" x="4173538" y="3252788"/>
          <p14:tracePt t="13700" x="4127500" y="3298825"/>
          <p14:tracePt t="13716" x="4095750" y="3351213"/>
          <p14:tracePt t="13733" x="4068763" y="3389313"/>
          <p14:tracePt t="13750" x="4068763" y="3422650"/>
          <p14:tracePt t="13766" x="4068763" y="3448050"/>
          <p14:tracePt t="13783" x="4081463" y="3468688"/>
          <p14:tracePt t="13800" x="4102100" y="3475038"/>
          <p14:tracePt t="13816" x="4121150" y="3487738"/>
          <p14:tracePt t="13833" x="4133850" y="3487738"/>
          <p14:tracePt t="14817" x="4133850" y="3494088"/>
          <p14:tracePt t="14849" x="4133850" y="3500438"/>
          <p14:tracePt t="14857" x="4133850" y="3506788"/>
          <p14:tracePt t="14865" x="4133850" y="3521075"/>
          <p14:tracePt t="14873" x="4133850" y="3546475"/>
          <p14:tracePt t="14883" x="4127500" y="3579813"/>
          <p14:tracePt t="14899" x="4127500" y="3598863"/>
          <p14:tracePt t="14916" x="4114800" y="3632200"/>
          <p14:tracePt t="14933" x="4114800" y="3657600"/>
          <p14:tracePt t="14949" x="4102100" y="3690938"/>
          <p14:tracePt t="14966" x="4075113" y="3729038"/>
          <p14:tracePt t="14982" x="4049713" y="3768725"/>
          <p14:tracePt t="14999" x="4022725" y="3794125"/>
          <p14:tracePt t="15016" x="3990975" y="3814763"/>
          <p14:tracePt t="15032" x="3951288" y="3833813"/>
          <p14:tracePt t="15049" x="3860800" y="3892550"/>
          <p14:tracePt t="15066" x="3808413" y="3919538"/>
          <p14:tracePt t="15082" x="3756025" y="3925888"/>
          <p14:tracePt t="15100" x="3690938" y="3925888"/>
          <p14:tracePt t="15116" x="3592513" y="3925888"/>
          <p14:tracePt t="15133" x="3487738" y="3925888"/>
          <p14:tracePt t="15150" x="3382963" y="3932238"/>
          <p14:tracePt t="15166" x="3271838" y="3932238"/>
          <p14:tracePt t="15182" x="3160713" y="3911600"/>
          <p14:tracePt t="15199" x="3055938" y="3911600"/>
          <p14:tracePt t="15216" x="2984500" y="3905250"/>
          <p14:tracePt t="15232" x="2946400" y="3892550"/>
          <p14:tracePt t="15249" x="2894013" y="3860800"/>
          <p14:tracePt t="15266" x="2887663" y="3840163"/>
          <p14:tracePt t="15282" x="2887663" y="3814763"/>
          <p14:tracePt t="15299" x="2887663" y="3802063"/>
          <p14:tracePt t="15316" x="2887663" y="3794125"/>
          <p14:tracePt t="15332" x="2887663" y="3787775"/>
          <p14:tracePt t="16209" x="2894013" y="3787775"/>
          <p14:tracePt t="16233" x="2894013" y="3794125"/>
          <p14:tracePt t="16249" x="2900363" y="3794125"/>
          <p14:tracePt t="17025" x="2906713" y="3794125"/>
          <p14:tracePt t="17042" x="2919413" y="3794125"/>
          <p14:tracePt t="17049" x="2938463" y="3802063"/>
          <p14:tracePt t="17050" x="2946400" y="3808413"/>
          <p14:tracePt t="17065" x="2959100" y="3808413"/>
          <p14:tracePt t="17082" x="2978150" y="3814763"/>
          <p14:tracePt t="17098" x="3011488" y="3821113"/>
          <p14:tracePt t="17115" x="3089275" y="3840163"/>
          <p14:tracePt t="17132" x="3167063" y="3846513"/>
          <p14:tracePt t="17148" x="3252788" y="3846513"/>
          <p14:tracePt t="17165" x="3351213" y="3846513"/>
          <p14:tracePt t="17182" x="3429000" y="3846513"/>
          <p14:tracePt t="17198" x="3500438" y="3846513"/>
          <p14:tracePt t="17215" x="3565525" y="3846513"/>
          <p14:tracePt t="17232" x="3624263" y="3840163"/>
          <p14:tracePt t="17248" x="3683000" y="3833813"/>
          <p14:tracePt t="17265" x="3749675" y="3814763"/>
          <p14:tracePt t="17282" x="3794125" y="3802063"/>
          <p14:tracePt t="17298" x="3833813" y="3781425"/>
          <p14:tracePt t="17315" x="3873500" y="3741738"/>
          <p14:tracePt t="17332" x="3932238" y="3697288"/>
          <p14:tracePt t="17348" x="3963988" y="3651250"/>
          <p14:tracePt t="17365" x="3984625" y="3624263"/>
          <p14:tracePt t="17382" x="3990975" y="3611563"/>
          <p14:tracePt t="17398" x="3990975" y="3598863"/>
          <p14:tracePt t="17415" x="3990975" y="3592513"/>
          <p14:tracePt t="17432" x="3990975" y="3586163"/>
          <p14:tracePt t="17448" x="3984625" y="3586163"/>
          <p14:tracePt t="17489" x="3978275" y="3586163"/>
          <p14:tracePt t="17509" x="3970338" y="3592513"/>
          <p14:tracePt t="17521" x="3963988" y="3592513"/>
          <p14:tracePt t="17531" x="3963988" y="3598863"/>
          <p14:tracePt t="17539" x="3957638" y="3598863"/>
          <p14:tracePt t="18945" x="3963988" y="3598863"/>
          <p14:tracePt t="18953" x="3970338" y="3605213"/>
          <p14:tracePt t="18961" x="3984625" y="3605213"/>
          <p14:tracePt t="18965" x="4022725" y="3605213"/>
          <p14:tracePt t="18981" x="4062413" y="3598863"/>
          <p14:tracePt t="18998" x="4114800" y="3559175"/>
          <p14:tracePt t="19014" x="4140200" y="3540125"/>
          <p14:tracePt t="19385" x="4133850" y="3546475"/>
          <p14:tracePt t="19394" x="4121150" y="3552825"/>
          <p14:tracePt t="19401" x="4121150" y="3559175"/>
          <p14:tracePt t="19409" x="4114800" y="3573463"/>
          <p14:tracePt t="19417" x="4089400" y="3592513"/>
          <p14:tracePt t="19431" x="4062413" y="3592513"/>
          <p14:tracePt t="19447" x="4056063" y="3605213"/>
          <p14:tracePt t="19464" x="4049713" y="3617913"/>
          <p14:tracePt t="19481" x="4022725" y="3638550"/>
          <p14:tracePt t="19497" x="4016375" y="3651250"/>
          <p14:tracePt t="19514" x="4016375" y="3663950"/>
          <p14:tracePt t="19531" x="4003675" y="3676650"/>
          <p14:tracePt t="19809" x="3997325" y="3683000"/>
          <p14:tracePt t="19817" x="3990975" y="3690938"/>
          <p14:tracePt t="19817" x="3984625" y="3697288"/>
          <p14:tracePt t="19831" x="3957638" y="3716338"/>
          <p14:tracePt t="19848" x="3905250" y="3762375"/>
          <p14:tracePt t="19864" x="3846513" y="3802063"/>
          <p14:tracePt t="19881" x="3768725" y="3840163"/>
          <p14:tracePt t="19897" x="3735388" y="3852863"/>
          <p14:tracePt t="19914" x="3703638" y="3860800"/>
          <p14:tracePt t="19931" x="3670300" y="3873500"/>
          <p14:tracePt t="19947" x="3624263" y="3873500"/>
          <p14:tracePt t="19964" x="3573463" y="3879850"/>
          <p14:tracePt t="19980" x="3494088" y="3879850"/>
          <p14:tracePt t="19997" x="3389313" y="3879850"/>
          <p14:tracePt t="20014" x="3298825" y="3879850"/>
          <p14:tracePt t="20031" x="3200400" y="3879850"/>
          <p14:tracePt t="20047" x="3148013" y="3879850"/>
          <p14:tracePt t="20064" x="3128963" y="3879850"/>
          <p14:tracePt t="20154" x="3148013" y="3879850"/>
          <p14:tracePt t="20161" x="3167063" y="3879850"/>
          <p14:tracePt t="20169" x="3206750" y="3873500"/>
          <p14:tracePt t="20177" x="3252788" y="3873500"/>
          <p14:tracePt t="20180" x="3370263" y="3873500"/>
          <p14:tracePt t="20197" x="3494088" y="3873500"/>
          <p14:tracePt t="20214" x="3598863" y="3873500"/>
          <p14:tracePt t="20230" x="3670300" y="3873500"/>
          <p14:tracePt t="20247" x="3690938" y="3873500"/>
          <p14:tracePt t="20321" x="3676650" y="3873500"/>
          <p14:tracePt t="20329" x="3663950" y="3873500"/>
          <p14:tracePt t="20337" x="3611563" y="3873500"/>
          <p14:tracePt t="20353" x="3573463" y="3873500"/>
          <p14:tracePt t="20361" x="3540125" y="3879850"/>
          <p14:tracePt t="20380" x="3429000" y="3879850"/>
          <p14:tracePt t="20381" x="3305175" y="3879850"/>
          <p14:tracePt t="20397" x="3194050" y="3879850"/>
          <p14:tracePt t="20414" x="3101975" y="3879850"/>
          <p14:tracePt t="20430" x="3089275" y="3879850"/>
          <p14:tracePt t="20489" x="3101975" y="3879850"/>
          <p14:tracePt t="20497" x="3135313" y="3879850"/>
          <p14:tracePt t="20505" x="3187700" y="3879850"/>
          <p14:tracePt t="20514" x="3240088" y="3879850"/>
          <p14:tracePt t="20514" x="3370263" y="3879850"/>
          <p14:tracePt t="20530" x="3506788" y="3879850"/>
          <p14:tracePt t="20547" x="3611563" y="3879850"/>
          <p14:tracePt t="20564" x="3690938" y="3879850"/>
          <p14:tracePt t="20580" x="3722688" y="3879850"/>
          <p14:tracePt t="20649" x="3716338" y="3879850"/>
          <p14:tracePt t="20657" x="3709988" y="3879850"/>
          <p14:tracePt t="20665" x="3697288" y="3879850"/>
          <p14:tracePt t="20673" x="3676650" y="3879850"/>
          <p14:tracePt t="20680" x="3638550" y="3879850"/>
          <p14:tracePt t="20697" x="3540125" y="3879850"/>
          <p14:tracePt t="20714" x="3475038" y="3879850"/>
          <p14:tracePt t="20730" x="3441700" y="3892550"/>
          <p14:tracePt t="20747" x="3435350" y="3892550"/>
          <p14:tracePt t="20833" x="3441700" y="3892550"/>
          <p14:tracePt t="20846" x="3454400" y="3892550"/>
          <p14:tracePt t="24563" x="3441700" y="3892550"/>
          <p14:tracePt t="24571" x="3422650" y="3892550"/>
          <p14:tracePt t="24571" x="3382963" y="3898900"/>
          <p14:tracePt t="24581" x="3305175" y="3898900"/>
          <p14:tracePt t="24598" x="3206750" y="3905250"/>
          <p14:tracePt t="24614" x="3101975" y="3911600"/>
          <p14:tracePt t="24631" x="2971800" y="3919538"/>
          <p14:tracePt t="24647" x="2847975" y="3919538"/>
          <p14:tracePt t="24664" x="2736850" y="3919538"/>
          <p14:tracePt t="24681" x="2613025" y="3919538"/>
          <p14:tracePt t="24697" x="2508250" y="3911600"/>
          <p14:tracePt t="24714" x="2449513" y="3892550"/>
          <p14:tracePt t="24731" x="2363788" y="3860800"/>
          <p14:tracePt t="24747" x="2338388" y="3833813"/>
          <p14:tracePt t="24764" x="2325688" y="3802063"/>
          <p14:tracePt t="24781" x="2319338" y="3756025"/>
          <p14:tracePt t="24797" x="2311400" y="3683000"/>
          <p14:tracePt t="24814" x="2311400" y="3598863"/>
          <p14:tracePt t="24831" x="2311400" y="3546475"/>
          <p14:tracePt t="24847" x="2311400" y="3521075"/>
          <p14:tracePt t="24864" x="2311400" y="3500438"/>
          <p14:tracePt t="24881" x="2311400" y="3494088"/>
          <p14:tracePt t="25019" x="2319338" y="3494088"/>
          <p14:tracePt t="25163" x="2311400" y="3494088"/>
          <p14:tracePt t="25235" x="2319338" y="3494088"/>
          <p14:tracePt t="25243" x="2325688" y="3494088"/>
          <p14:tracePt t="25251" x="2338388" y="3494088"/>
          <p14:tracePt t="25259" x="2344738" y="3494088"/>
          <p14:tracePt t="25264" x="2363788" y="3494088"/>
          <p14:tracePt t="25280" x="2378075" y="3500438"/>
          <p14:tracePt t="25297" x="2390775" y="3500438"/>
          <p14:tracePt t="25314" x="2397125" y="3500438"/>
          <p14:tracePt t="25330" x="2409825" y="3487738"/>
          <p14:tracePt t="25371" x="2416175" y="3481388"/>
          <p14:tracePt t="25435" x="2409825" y="3481388"/>
          <p14:tracePt t="25483" x="2403475" y="3481388"/>
          <p14:tracePt t="25515" x="2403475" y="3487738"/>
          <p14:tracePt t="25747" x="2409825" y="3487738"/>
          <p14:tracePt t="25763" x="2416175" y="3487738"/>
          <p14:tracePt t="25771" x="2416175" y="3494088"/>
          <p14:tracePt t="25787" x="2416175" y="3500438"/>
          <p14:tracePt t="25791" x="2430463" y="3500438"/>
          <p14:tracePt t="25797" x="2436813" y="3500438"/>
          <p14:tracePt t="25813" x="2449513" y="3513138"/>
          <p14:tracePt t="25830" x="2474913" y="3540125"/>
          <p14:tracePt t="25847" x="2547938" y="3592513"/>
          <p14:tracePt t="25864" x="2638425" y="3663950"/>
          <p14:tracePt t="25880" x="2782888" y="3735388"/>
          <p14:tracePt t="25897" x="2997200" y="3840163"/>
          <p14:tracePt t="25914" x="3240088" y="3963988"/>
          <p14:tracePt t="25930" x="3624263" y="4140200"/>
          <p14:tracePt t="25947" x="3860800" y="4259263"/>
          <p14:tracePt t="25964" x="4049713" y="4330700"/>
          <p14:tracePt t="25980" x="4192588" y="4395788"/>
          <p14:tracePt t="25997" x="4251325" y="4427538"/>
          <p14:tracePt t="26013" x="4259263" y="4427538"/>
          <p14:tracePt t="26083" x="4244975" y="4421188"/>
          <p14:tracePt t="26091" x="4225925" y="4421188"/>
          <p14:tracePt t="26099" x="4198938" y="4408488"/>
          <p14:tracePt t="26107" x="4179888" y="4402138"/>
          <p14:tracePt t="26115" x="4089400" y="4368800"/>
          <p14:tracePt t="26130" x="3886200" y="4349750"/>
          <p14:tracePt t="26147" x="3735388" y="4337050"/>
          <p14:tracePt t="26163" x="3611563" y="4330700"/>
          <p14:tracePt t="26180" x="3527425" y="4330700"/>
          <p14:tracePt t="26197" x="3487738" y="4330700"/>
          <p14:tracePt t="26213" x="3481388" y="4330700"/>
          <p14:tracePt t="26307" x="3500438" y="4330700"/>
          <p14:tracePt t="26321" x="3521075" y="4330700"/>
          <p14:tracePt t="26321" x="3546475" y="4337050"/>
          <p14:tracePt t="26330" x="3644900" y="4337050"/>
          <p14:tracePt t="26347" x="3709988" y="4337050"/>
          <p14:tracePt t="26363" x="3749675" y="4337050"/>
          <p14:tracePt t="26459" x="3735388" y="4337050"/>
          <p14:tracePt t="26467" x="3709988" y="4337050"/>
          <p14:tracePt t="26475" x="3676650" y="4324350"/>
          <p14:tracePt t="26483" x="3592513" y="4297363"/>
          <p14:tracePt t="26497" x="3422650" y="4259263"/>
          <p14:tracePt t="26513" x="3194050" y="4206875"/>
          <p14:tracePt t="26530" x="2887663" y="4173538"/>
          <p14:tracePt t="26547" x="2808288" y="4167188"/>
          <p14:tracePt t="26563" x="2782888" y="4167188"/>
          <p14:tracePt t="26699" x="2789238" y="4167188"/>
          <p14:tracePt t="26739" x="2795588" y="4167188"/>
          <p14:tracePt t="26771" x="2801938" y="4167188"/>
          <p14:tracePt t="26803" x="2808288" y="4167188"/>
          <p14:tracePt t="26811" x="2814638" y="4167188"/>
          <p14:tracePt t="26822" x="2820988" y="4167188"/>
          <p14:tracePt t="26822" x="2827338" y="4167188"/>
          <p14:tracePt t="26830" x="2847975" y="4167188"/>
          <p14:tracePt t="26846" x="2867025" y="4167188"/>
          <p14:tracePt t="26863" x="2894013" y="4167188"/>
          <p14:tracePt t="26880" x="2919413" y="4167188"/>
          <p14:tracePt t="26896" x="2938463" y="4167188"/>
          <p14:tracePt t="26913" x="2965450" y="4167188"/>
          <p14:tracePt t="26930" x="2984500" y="4167188"/>
          <p14:tracePt t="26947" x="3049588" y="4167188"/>
          <p14:tracePt t="26963" x="3122613" y="4167188"/>
          <p14:tracePt t="26980" x="3206750" y="4167188"/>
          <p14:tracePt t="26996" x="3324225" y="4167188"/>
          <p14:tracePt t="27013" x="3454400" y="4167188"/>
          <p14:tracePt t="27030" x="3598863" y="4167188"/>
          <p14:tracePt t="27046" x="3781425" y="4167188"/>
          <p14:tracePt t="27063" x="3944938" y="4167188"/>
          <p14:tracePt t="27080" x="4133850" y="4179888"/>
          <p14:tracePt t="27096" x="4362450" y="4179888"/>
          <p14:tracePt t="27113" x="4584700" y="4179888"/>
          <p14:tracePt t="27130" x="4775200" y="4179888"/>
          <p14:tracePt t="27146" x="5016500" y="4179888"/>
          <p14:tracePt t="27163" x="5121275" y="4179888"/>
          <p14:tracePt t="27180" x="5186363" y="4179888"/>
          <p14:tracePt t="27196" x="5224463" y="4179888"/>
          <p14:tracePt t="27213" x="5251450" y="4179888"/>
          <p14:tracePt t="27230" x="5264150" y="4179888"/>
          <p14:tracePt t="27246" x="5270500" y="4179888"/>
          <p14:tracePt t="27263" x="5276850" y="4179888"/>
          <p14:tracePt t="27280" x="5283200" y="4179888"/>
          <p14:tracePt t="27296" x="5291138" y="4173538"/>
          <p14:tracePt t="29103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Partially Filled Arrays</a:t>
            </a:r>
            <a:endParaRPr lang="en-US" dirty="0"/>
          </a:p>
        </p:txBody>
      </p:sp>
      <p:pic>
        <p:nvPicPr>
          <p:cNvPr id="4" name="Picture 3" descr="partially-fill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856" y="1007536"/>
            <a:ext cx="6878287" cy="327169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87" x="2651125" y="1887538"/>
          <p14:tracePt t="5229" x="2644775" y="1887538"/>
          <p14:tracePt t="5293" x="2638425" y="1887538"/>
          <p14:tracePt t="5301" x="2632075" y="1874838"/>
          <p14:tracePt t="5309" x="2625725" y="1868488"/>
          <p14:tracePt t="5317" x="2606675" y="1835150"/>
          <p14:tracePt t="5333" x="2560638" y="1789113"/>
          <p14:tracePt t="5349" x="2514600" y="1751013"/>
          <p14:tracePt t="5365" x="2462213" y="1717675"/>
          <p14:tracePt t="5377" x="2416175" y="1692275"/>
          <p14:tracePt t="5397" x="2344738" y="1684338"/>
          <p14:tracePt t="5413" x="2266950" y="1677988"/>
          <p14:tracePt t="5429" x="2187575" y="1677988"/>
          <p14:tracePt t="5445" x="2090738" y="1677988"/>
          <p14:tracePt t="5461" x="1992313" y="1677988"/>
          <p14:tracePt t="5461" x="1946275" y="1677988"/>
          <p14:tracePt t="5494" x="1862138" y="1677988"/>
          <p14:tracePt t="5494" x="1809750" y="1677988"/>
          <p14:tracePt t="5517" x="1751013" y="1677988"/>
          <p14:tracePt t="5527" x="1704975" y="1677988"/>
          <p14:tracePt t="5549" x="1665288" y="1677988"/>
          <p14:tracePt t="5560" x="1639888" y="1677988"/>
          <p14:tracePt t="5581" x="1606550" y="1677988"/>
          <p14:tracePt t="5597" x="1581150" y="1684338"/>
          <p14:tracePt t="5610" x="1522413" y="1684338"/>
          <p14:tracePt t="5627" x="1476375" y="1692275"/>
          <p14:tracePt t="5644" x="1430338" y="1692275"/>
          <p14:tracePt t="5660" x="1404938" y="1692275"/>
          <p14:tracePt t="5660" x="1390650" y="1692275"/>
          <p14:tracePt t="5677" x="1377950" y="1692275"/>
          <p14:tracePt t="5829" x="1377950" y="1684338"/>
          <p14:tracePt t="5837" x="1384300" y="1684338"/>
          <p14:tracePt t="5850" x="1397000" y="1684338"/>
          <p14:tracePt t="5853" x="1411288" y="1677988"/>
          <p14:tracePt t="5861" x="1423988" y="1677988"/>
          <p14:tracePt t="5877" x="1455738" y="1665288"/>
          <p14:tracePt t="5894" x="1476375" y="1665288"/>
          <p14:tracePt t="5910" x="1495425" y="1658938"/>
          <p14:tracePt t="5927" x="1522413" y="1652588"/>
          <p14:tracePt t="5944" x="1547813" y="1652588"/>
          <p14:tracePt t="5960" x="1593850" y="1646238"/>
          <p14:tracePt t="5977" x="1633538" y="1646238"/>
          <p14:tracePt t="5993" x="1677988" y="1646238"/>
          <p14:tracePt t="6010" x="1717675" y="1646238"/>
          <p14:tracePt t="6027" x="1757363" y="1646238"/>
          <p14:tracePt t="6044" x="1803400" y="1639888"/>
          <p14:tracePt t="6060" x="1841500" y="1639888"/>
          <p14:tracePt t="6077" x="1906588" y="1639888"/>
          <p14:tracePt t="6093" x="1946275" y="1639888"/>
          <p14:tracePt t="6110" x="1985963" y="1639888"/>
          <p14:tracePt t="6127" x="1998663" y="1639888"/>
          <p14:tracePt t="6144" x="2005013" y="1639888"/>
          <p14:tracePt t="6160" x="2011363" y="1639888"/>
          <p14:tracePt t="6177" x="2017713" y="1639888"/>
          <p14:tracePt t="6193" x="2024063" y="1639888"/>
          <p14:tracePt t="6210" x="2038350" y="1639888"/>
          <p14:tracePt t="6227" x="2044700" y="1639888"/>
          <p14:tracePt t="6243" x="2057400" y="1639888"/>
          <p14:tracePt t="7381" x="2070100" y="1639888"/>
          <p14:tracePt t="7389" x="2090738" y="1639888"/>
          <p14:tracePt t="7397" x="2109788" y="1646238"/>
          <p14:tracePt t="7405" x="2128838" y="1646238"/>
          <p14:tracePt t="7413" x="2168525" y="1652588"/>
          <p14:tracePt t="7427" x="2201863" y="1652588"/>
          <p14:tracePt t="7443" x="2233613" y="1652588"/>
          <p14:tracePt t="7460" x="2273300" y="1652588"/>
          <p14:tracePt t="7476" x="2351088" y="1652588"/>
          <p14:tracePt t="7493" x="2422525" y="1652588"/>
          <p14:tracePt t="7510" x="2495550" y="1652588"/>
          <p14:tracePt t="7526" x="2547938" y="1652588"/>
          <p14:tracePt t="7543" x="2592388" y="1652588"/>
          <p14:tracePt t="7560" x="2625725" y="1652588"/>
          <p14:tracePt t="7576" x="2651125" y="1652588"/>
          <p14:tracePt t="7593" x="2665413" y="1646238"/>
          <p14:tracePt t="7610" x="2671763" y="1639888"/>
          <p14:tracePt t="7626" x="2690813" y="1639888"/>
          <p14:tracePt t="7643" x="2709863" y="1639888"/>
          <p14:tracePt t="7660" x="2724150" y="1633538"/>
          <p14:tracePt t="7676" x="2743200" y="1606550"/>
          <p14:tracePt t="7676" x="2749550" y="1600200"/>
          <p14:tracePt t="7693" x="2755900" y="1581150"/>
          <p14:tracePt t="7710" x="2762250" y="1574800"/>
          <p14:tracePt t="7726" x="2762250" y="1560513"/>
          <p14:tracePt t="7765" x="2762250" y="1554163"/>
          <p14:tracePt t="7773" x="2749550" y="1554163"/>
          <p14:tracePt t="7782" x="2743200" y="1541463"/>
          <p14:tracePt t="7793" x="2724150" y="1528763"/>
          <p14:tracePt t="7809" x="2717800" y="1516063"/>
          <p14:tracePt t="7826" x="2709863" y="1508125"/>
          <p14:tracePt t="7843" x="2697163" y="1508125"/>
          <p14:tracePt t="7859" x="2690813" y="1501775"/>
          <p14:tracePt t="7893" x="2684463" y="1501775"/>
          <p14:tracePt t="7893" x="2678113" y="1501775"/>
          <p14:tracePt t="7909" x="2665413" y="1501775"/>
          <p14:tracePt t="7926" x="2644775" y="1501775"/>
          <p14:tracePt t="7943" x="2625725" y="1501775"/>
          <p14:tracePt t="7959" x="2598738" y="1501775"/>
          <p14:tracePt t="7976" x="2573338" y="1516063"/>
          <p14:tracePt t="7993" x="2547938" y="1522413"/>
          <p14:tracePt t="8009" x="2533650" y="1528763"/>
          <p14:tracePt t="8026" x="2520950" y="1528763"/>
          <p14:tracePt t="8125" x="2533650" y="1535113"/>
          <p14:tracePt t="8133" x="2547938" y="1535113"/>
          <p14:tracePt t="8141" x="2554288" y="1535113"/>
          <p14:tracePt t="8145" x="2592388" y="1541463"/>
          <p14:tracePt t="8159" x="2638425" y="1541463"/>
          <p14:tracePt t="8176" x="2697163" y="1528763"/>
          <p14:tracePt t="8193" x="2755900" y="1508125"/>
          <p14:tracePt t="8209" x="2801938" y="1476375"/>
          <p14:tracePt t="8226" x="2841625" y="1436688"/>
          <p14:tracePt t="8243" x="2854325" y="1411288"/>
          <p14:tracePt t="8259" x="2860675" y="1397000"/>
          <p14:tracePt t="8276" x="2841625" y="1377950"/>
          <p14:tracePt t="8293" x="2795588" y="1358900"/>
          <p14:tracePt t="8309" x="2749550" y="1358900"/>
          <p14:tracePt t="8326" x="2678113" y="1358900"/>
          <p14:tracePt t="8343" x="2592388" y="1397000"/>
          <p14:tracePt t="8359" x="2514600" y="1455738"/>
          <p14:tracePt t="8376" x="2481263" y="1495425"/>
          <p14:tracePt t="8393" x="2481263" y="1522413"/>
          <p14:tracePt t="8409" x="2489200" y="1541463"/>
          <p14:tracePt t="8426" x="2495550" y="1547813"/>
          <p14:tracePt t="8443" x="2501900" y="1547813"/>
          <p14:tracePt t="8459" x="2514600" y="1541463"/>
          <p14:tracePt t="8476" x="2520950" y="1535113"/>
          <p14:tracePt t="8493" x="2527300" y="1535113"/>
          <p14:tracePt t="8789" x="2540000" y="1522413"/>
          <p14:tracePt t="8797" x="2554288" y="1508125"/>
          <p14:tracePt t="8805" x="2573338" y="1489075"/>
          <p14:tracePt t="8809" x="2619375" y="1449388"/>
          <p14:tracePt t="8826" x="2671763" y="1397000"/>
          <p14:tracePt t="8842" x="2717800" y="1358900"/>
          <p14:tracePt t="8859" x="2768600" y="1319213"/>
          <p14:tracePt t="8876" x="2814638" y="1287463"/>
          <p14:tracePt t="8892" x="2867025" y="1247775"/>
          <p14:tracePt t="8909" x="2906713" y="1241425"/>
          <p14:tracePt t="8926" x="2959100" y="1241425"/>
          <p14:tracePt t="8942" x="3017838" y="1241425"/>
          <p14:tracePt t="8959" x="3076575" y="1241425"/>
          <p14:tracePt t="8976" x="3108325" y="1247775"/>
          <p14:tracePt t="8992" x="3148013" y="1273175"/>
          <p14:tracePt t="9009" x="3181350" y="1312863"/>
          <p14:tracePt t="9026" x="3200400" y="1358900"/>
          <p14:tracePt t="9043" x="3225800" y="1404938"/>
          <p14:tracePt t="9059" x="3240088" y="1443038"/>
          <p14:tracePt t="9076" x="3252788" y="1476375"/>
          <p14:tracePt t="9092" x="3259138" y="1495425"/>
          <p14:tracePt t="9109" x="3259138" y="1501775"/>
          <p14:tracePt t="9126" x="3265488" y="1508125"/>
          <p14:tracePt t="9142" x="3265488" y="1522413"/>
          <p14:tracePt t="9159" x="3265488" y="1541463"/>
          <p14:tracePt t="9176" x="3271838" y="1566863"/>
          <p14:tracePt t="9192" x="3278188" y="1587500"/>
          <p14:tracePt t="9210" x="3292475" y="1612900"/>
          <p14:tracePt t="9227" x="3317875" y="1625600"/>
          <p14:tracePt t="9243" x="3357563" y="1633538"/>
          <p14:tracePt t="9260" x="3409950" y="1633538"/>
          <p14:tracePt t="9277" x="3481388" y="1633538"/>
          <p14:tracePt t="9293" x="3579813" y="1625600"/>
          <p14:tracePt t="9310" x="3644900" y="1606550"/>
          <p14:tracePt t="9327" x="3697288" y="1593850"/>
          <p14:tracePt t="9343" x="3722688" y="1593850"/>
          <p14:tracePt t="9360" x="3729038" y="1587500"/>
          <p14:tracePt t="10838" x="3729038" y="1581150"/>
          <p14:tracePt t="10846" x="3722688" y="1581150"/>
          <p14:tracePt t="10860" x="3722688" y="1566863"/>
          <p14:tracePt t="10860" x="3722688" y="1554163"/>
          <p14:tracePt t="10876" x="3716338" y="1535113"/>
          <p14:tracePt t="10893" x="3716338" y="1528763"/>
          <p14:tracePt t="10909" x="3716338" y="1495425"/>
          <p14:tracePt t="10926" x="3716338" y="1489075"/>
          <p14:tracePt t="10943" x="3716338" y="1482725"/>
          <p14:tracePt t="10982" x="3709988" y="1482725"/>
          <p14:tracePt t="11038" x="3703638" y="1482725"/>
          <p14:tracePt t="11050" x="3697288" y="1489075"/>
          <p14:tracePt t="11086" x="3690938" y="1495425"/>
          <p14:tracePt t="11126" x="3690938" y="1501775"/>
          <p14:tracePt t="11134" x="3683000" y="1501775"/>
          <p14:tracePt t="11142" x="3683000" y="1508125"/>
          <p14:tracePt t="11159" x="3670300" y="1535113"/>
          <p14:tracePt t="11159" x="3657600" y="1574800"/>
          <p14:tracePt t="11176" x="3644900" y="1633538"/>
          <p14:tracePt t="11193" x="3644900" y="1692275"/>
          <p14:tracePt t="11209" x="3638550" y="1770063"/>
          <p14:tracePt t="11226" x="3638550" y="1841500"/>
          <p14:tracePt t="11242" x="3638550" y="1920875"/>
          <p14:tracePt t="11259" x="3638550" y="2005013"/>
          <p14:tracePt t="11276" x="3638550" y="2063750"/>
          <p14:tracePt t="11293" x="3644900" y="2168525"/>
          <p14:tracePt t="11309" x="3651250" y="2260600"/>
          <p14:tracePt t="11309" x="3651250" y="2305050"/>
          <p14:tracePt t="11326" x="3657600" y="2378075"/>
          <p14:tracePt t="11342" x="3657600" y="2436813"/>
          <p14:tracePt t="11359" x="3657600" y="2508250"/>
          <p14:tracePt t="11376" x="3657600" y="2598738"/>
          <p14:tracePt t="11392" x="3651250" y="2684463"/>
          <p14:tracePt t="11409" x="3644900" y="2776538"/>
          <p14:tracePt t="11426" x="3638550" y="2879725"/>
          <p14:tracePt t="11442" x="3638550" y="2978150"/>
          <p14:tracePt t="11459" x="3638550" y="3063875"/>
          <p14:tracePt t="11476" x="3632200" y="3135313"/>
          <p14:tracePt t="11492" x="3632200" y="3219450"/>
          <p14:tracePt t="11509" x="3632200" y="3278188"/>
          <p14:tracePt t="11509" x="3632200" y="3305175"/>
          <p14:tracePt t="11526" x="3632200" y="3336925"/>
          <p14:tracePt t="11542" x="3624263" y="3376613"/>
          <p14:tracePt t="11559" x="3624263" y="3395663"/>
          <p14:tracePt t="11576" x="3617913" y="3416300"/>
          <p14:tracePt t="11592" x="3617913" y="3435350"/>
          <p14:tracePt t="11609" x="3617913" y="3448050"/>
          <p14:tracePt t="11626" x="3617913" y="3454400"/>
          <p14:tracePt t="11642" x="3617913" y="3468688"/>
          <p14:tracePt t="11659" x="3611563" y="3475038"/>
          <p14:tracePt t="11676" x="3611563" y="3487738"/>
          <p14:tracePt t="11862" x="3611563" y="3481388"/>
          <p14:tracePt t="11875" x="3611563" y="3475038"/>
          <p14:tracePt t="11878" x="3605213" y="3475038"/>
          <p14:tracePt t="11892" x="3605213" y="3462338"/>
          <p14:tracePt t="11894" x="3605213" y="3435350"/>
          <p14:tracePt t="11909" x="3605213" y="3416300"/>
          <p14:tracePt t="11925" x="3573463" y="3395663"/>
          <p14:tracePt t="11942" x="3540125" y="3382963"/>
          <p14:tracePt t="12366" x="3533775" y="3382963"/>
          <p14:tracePt t="12375" x="3533775" y="3363913"/>
          <p14:tracePt t="12382" x="3533775" y="3344863"/>
          <p14:tracePt t="12398" x="3533775" y="3336925"/>
          <p14:tracePt t="12438" x="3540125" y="3330575"/>
          <p14:tracePt t="12450" x="3546475" y="3330575"/>
          <p14:tracePt t="12478" x="3546475" y="3324225"/>
          <p14:tracePt t="12510" x="3552825" y="3324225"/>
          <p14:tracePt t="13046" x="3559175" y="3317875"/>
          <p14:tracePt t="13059" x="3573463" y="3317875"/>
          <p14:tracePt t="13062" x="3592513" y="3292475"/>
          <p14:tracePt t="13075" x="3617913" y="3265488"/>
          <p14:tracePt t="13092" x="3651250" y="3240088"/>
          <p14:tracePt t="13109" x="3683000" y="3213100"/>
          <p14:tracePt t="13125" x="3775075" y="3122613"/>
          <p14:tracePt t="13142" x="3846513" y="3055938"/>
          <p14:tracePt t="13158" x="3932238" y="2971800"/>
          <p14:tracePt t="13175" x="4037013" y="2906713"/>
          <p14:tracePt t="13192" x="4121150" y="2860675"/>
          <p14:tracePt t="13208" x="4186238" y="2820988"/>
          <p14:tracePt t="13225" x="4213225" y="2808288"/>
          <p14:tracePt t="13242" x="4232275" y="2795588"/>
          <p14:tracePt t="13258" x="4259263" y="2795588"/>
          <p14:tracePt t="13275" x="4303713" y="2795588"/>
          <p14:tracePt t="13292" x="4376738" y="2795588"/>
          <p14:tracePt t="13308" x="4454525" y="2808288"/>
          <p14:tracePt t="13325" x="4572000" y="2808288"/>
          <p14:tracePt t="13342" x="4676775" y="2808288"/>
          <p14:tracePt t="13358" x="4787900" y="2808288"/>
          <p14:tracePt t="13375" x="4865688" y="2808288"/>
          <p14:tracePt t="13392" x="4945063" y="2801938"/>
          <p14:tracePt t="13408" x="5022850" y="2795588"/>
          <p14:tracePt t="13425" x="5113338" y="2776538"/>
          <p14:tracePt t="13442" x="5205413" y="2749550"/>
          <p14:tracePt t="13458" x="5316538" y="2709863"/>
          <p14:tracePt t="13475" x="5414963" y="2678113"/>
          <p14:tracePt t="13492" x="5499100" y="2644775"/>
          <p14:tracePt t="13508" x="5597525" y="2606675"/>
          <p14:tracePt t="13525" x="5675313" y="2560638"/>
          <p14:tracePt t="13541" x="5721350" y="2508250"/>
          <p14:tracePt t="13558" x="5734050" y="2481263"/>
          <p14:tracePt t="13575" x="5740400" y="2462213"/>
          <p14:tracePt t="13592" x="5740400" y="2449513"/>
          <p14:tracePt t="13608" x="5740400" y="2436813"/>
          <p14:tracePt t="13625" x="5727700" y="2430463"/>
          <p14:tracePt t="13641" x="5721350" y="2430463"/>
          <p14:tracePt t="13658" x="5702300" y="2430463"/>
          <p14:tracePt t="13675" x="5675313" y="2422525"/>
          <p14:tracePt t="13691" x="5637213" y="2416175"/>
          <p14:tracePt t="13708" x="5597525" y="2416175"/>
          <p14:tracePt t="13725" x="5564188" y="2416175"/>
          <p14:tracePt t="13741" x="5499100" y="2409825"/>
          <p14:tracePt t="13758" x="5453063" y="2409825"/>
          <p14:tracePt t="13775" x="5402263" y="2409825"/>
          <p14:tracePt t="13792" x="5329238" y="2409825"/>
          <p14:tracePt t="13808" x="5270500" y="2409825"/>
          <p14:tracePt t="13825" x="5211763" y="2409825"/>
          <p14:tracePt t="13841" x="5199063" y="2409825"/>
          <p14:tracePt t="13858" x="5192713" y="2409825"/>
          <p14:tracePt t="13990" x="5199063" y="2409825"/>
          <p14:tracePt t="14006" x="5205413" y="2409825"/>
          <p14:tracePt t="14014" x="5224463" y="2409825"/>
          <p14:tracePt t="14025" x="5257800" y="2409825"/>
          <p14:tracePt t="14041" x="5310188" y="2409825"/>
          <p14:tracePt t="14058" x="5375275" y="2409825"/>
          <p14:tracePt t="14075" x="5434013" y="2403475"/>
          <p14:tracePt t="14091" x="5519738" y="2403475"/>
          <p14:tracePt t="14108" x="5584825" y="2403475"/>
          <p14:tracePt t="14125" x="5643563" y="2403475"/>
          <p14:tracePt t="14141" x="5740400" y="2403475"/>
          <p14:tracePt t="14158" x="5799138" y="2403475"/>
          <p14:tracePt t="14175" x="5872163" y="2403475"/>
          <p14:tracePt t="14191" x="5949950" y="2403475"/>
          <p14:tracePt t="14208" x="6042025" y="2403475"/>
          <p14:tracePt t="14225" x="6100763" y="2403475"/>
          <p14:tracePt t="14241" x="6138863" y="2403475"/>
          <p14:tracePt t="14258" x="6165850" y="2403475"/>
          <p14:tracePt t="14275" x="6184900" y="2403475"/>
          <p14:tracePt t="14291" x="6197600" y="2403475"/>
          <p14:tracePt t="14308" x="6205538" y="2403475"/>
          <p14:tracePt t="14325" x="6211888" y="2403475"/>
          <p14:tracePt t="14974" x="6205538" y="2403475"/>
          <p14:tracePt t="15014" x="6197600" y="2403475"/>
          <p14:tracePt t="15046" x="6191250" y="2409825"/>
          <p14:tracePt t="15062" x="6184900" y="2409825"/>
          <p14:tracePt t="15070" x="6172200" y="2416175"/>
          <p14:tracePt t="15091" x="6159500" y="2416175"/>
          <p14:tracePt t="15091" x="6126163" y="2422525"/>
          <p14:tracePt t="15108" x="6088063" y="2430463"/>
          <p14:tracePt t="15124" x="6027738" y="2443163"/>
          <p14:tracePt t="15141" x="5918200" y="2449513"/>
          <p14:tracePt t="15158" x="5838825" y="2449513"/>
          <p14:tracePt t="15174" x="5748338" y="2455863"/>
          <p14:tracePt t="15191" x="5668963" y="2455863"/>
          <p14:tracePt t="15208" x="5584825" y="2443163"/>
          <p14:tracePt t="15224" x="5473700" y="2436813"/>
          <p14:tracePt t="15241" x="5349875" y="2416175"/>
          <p14:tracePt t="15258" x="5224463" y="2397125"/>
          <p14:tracePt t="15274" x="5113338" y="2378075"/>
          <p14:tracePt t="15291" x="5041900" y="2357438"/>
          <p14:tracePt t="15308" x="4995863" y="2338388"/>
          <p14:tracePt t="15324" x="4945063" y="2311400"/>
          <p14:tracePt t="15341" x="4865688" y="2239963"/>
          <p14:tracePt t="15358" x="4806950" y="2193925"/>
          <p14:tracePt t="15374" x="4760913" y="2149475"/>
          <p14:tracePt t="15391" x="4722813" y="2116138"/>
          <p14:tracePt t="15408" x="4695825" y="2076450"/>
          <p14:tracePt t="15424" x="4670425" y="2044700"/>
          <p14:tracePt t="15441" x="4637088" y="2017713"/>
          <p14:tracePt t="15457" x="4605338" y="1992313"/>
          <p14:tracePt t="15474" x="4578350" y="1979613"/>
          <p14:tracePt t="15491" x="4559300" y="1973263"/>
          <p14:tracePt t="15507" x="4538663" y="1973263"/>
          <p14:tracePt t="15524" x="4532313" y="1973263"/>
          <p14:tracePt t="15862" x="4538663" y="1973263"/>
          <p14:tracePt t="15870" x="4538663" y="1965325"/>
          <p14:tracePt t="15870" x="4546600" y="1965325"/>
          <p14:tracePt t="15886" x="4552950" y="1965325"/>
          <p14:tracePt t="15893" x="4572000" y="1958975"/>
          <p14:tracePt t="15907" x="4578350" y="1952625"/>
          <p14:tracePt t="15924" x="4584700" y="1952625"/>
          <p14:tracePt t="15941" x="4591050" y="1952625"/>
          <p14:tracePt t="15982" x="4597400" y="1952625"/>
          <p14:tracePt t="16006" x="4611688" y="1952625"/>
          <p14:tracePt t="16013" x="4624388" y="1958975"/>
          <p14:tracePt t="16024" x="4637088" y="1965325"/>
          <p14:tracePt t="16030" x="4664075" y="1985963"/>
          <p14:tracePt t="16041" x="4676775" y="1998663"/>
          <p14:tracePt t="16057" x="4676775" y="2005013"/>
          <p14:tracePt t="16074" x="4683125" y="2005013"/>
          <p14:tracePt t="16142" x="4676775" y="2011363"/>
          <p14:tracePt t="16149" x="4670425" y="2011363"/>
          <p14:tracePt t="16158" x="4664075" y="2024063"/>
          <p14:tracePt t="16165" x="4649788" y="2038350"/>
          <p14:tracePt t="16174" x="4630738" y="2051050"/>
          <p14:tracePt t="16190" x="4618038" y="2057400"/>
          <p14:tracePt t="16207" x="4611688" y="2063750"/>
          <p14:tracePt t="16224" x="4605338" y="2063750"/>
          <p14:tracePt t="16326" x="4611688" y="2070100"/>
          <p14:tracePt t="16341" x="4624388" y="2070100"/>
          <p14:tracePt t="16349" x="4630738" y="2082800"/>
          <p14:tracePt t="16357" x="4643438" y="2090738"/>
          <p14:tracePt t="16363" x="4670425" y="2116138"/>
          <p14:tracePt t="16374" x="4695825" y="2135188"/>
          <p14:tracePt t="16390" x="4702175" y="2155825"/>
          <p14:tracePt t="16407" x="4702175" y="2168525"/>
          <p14:tracePt t="16424" x="4702175" y="2174875"/>
          <p14:tracePt t="16440" x="4702175" y="2187575"/>
          <p14:tracePt t="16457" x="4702175" y="2201863"/>
          <p14:tracePt t="16474" x="4695825" y="2214563"/>
          <p14:tracePt t="16490" x="4695825" y="2220913"/>
          <p14:tracePt t="16507" x="4689475" y="2233613"/>
          <p14:tracePt t="16524" x="4683125" y="2246313"/>
          <p14:tracePt t="16540" x="4670425" y="2266950"/>
          <p14:tracePt t="16557" x="4649788" y="2292350"/>
          <p14:tracePt t="16574" x="4630738" y="2298700"/>
          <p14:tracePt t="16590" x="4630738" y="2311400"/>
          <p14:tracePt t="16607" x="4624388" y="2311400"/>
          <p14:tracePt t="16661" x="4624388" y="2319338"/>
          <p14:tracePt t="16677" x="4624388" y="2325688"/>
          <p14:tracePt t="16685" x="4630738" y="2325688"/>
          <p14:tracePt t="16697" x="4630738" y="2338388"/>
          <p14:tracePt t="16697" x="4643438" y="2344738"/>
          <p14:tracePt t="16707" x="4656138" y="2363788"/>
          <p14:tracePt t="16724" x="4676775" y="2390775"/>
          <p14:tracePt t="16740" x="4695825" y="2422525"/>
          <p14:tracePt t="16757" x="4695825" y="2449513"/>
          <p14:tracePt t="16774" x="4695825" y="2462213"/>
          <p14:tracePt t="16790" x="4683125" y="2468563"/>
          <p14:tracePt t="16807" x="4676775" y="2489200"/>
          <p14:tracePt t="16824" x="4670425" y="2501900"/>
          <p14:tracePt t="16840" x="4656138" y="2520950"/>
          <p14:tracePt t="16857" x="4637088" y="2527300"/>
          <p14:tracePt t="16874" x="4624388" y="2540000"/>
          <p14:tracePt t="16890" x="4618038" y="2540000"/>
          <p14:tracePt t="17557" x="4605338" y="2540000"/>
          <p14:tracePt t="17565" x="4597400" y="2540000"/>
          <p14:tracePt t="17573" x="4578350" y="2540000"/>
          <p14:tracePt t="17581" x="4519613" y="2540000"/>
          <p14:tracePt t="17590" x="4448175" y="2540000"/>
          <p14:tracePt t="17607" x="4368800" y="2540000"/>
          <p14:tracePt t="17623" x="4284663" y="2540000"/>
          <p14:tracePt t="17640" x="4186238" y="2540000"/>
          <p14:tracePt t="17657" x="4114800" y="2540000"/>
          <p14:tracePt t="17673" x="4062413" y="2540000"/>
          <p14:tracePt t="17690" x="4030663" y="2540000"/>
          <p14:tracePt t="17707" x="4016375" y="2540000"/>
          <p14:tracePt t="17723" x="4010025" y="2547938"/>
          <p14:tracePt t="17740" x="3997325" y="2547938"/>
          <p14:tracePt t="17757" x="3970338" y="2547938"/>
          <p14:tracePt t="17773" x="3932238" y="2547938"/>
          <p14:tracePt t="17790" x="3898900" y="2547938"/>
          <p14:tracePt t="17806" x="3867150" y="2554288"/>
          <p14:tracePt t="17823" x="3821113" y="2560638"/>
          <p14:tracePt t="17840" x="3762375" y="2560638"/>
          <p14:tracePt t="17857" x="3709988" y="2560638"/>
          <p14:tracePt t="17873" x="3657600" y="2560638"/>
          <p14:tracePt t="17890" x="3632200" y="2566988"/>
          <p14:tracePt t="17906" x="3617913" y="2566988"/>
          <p14:tracePt t="18013" x="3624263" y="2566988"/>
          <p14:tracePt t="18029" x="3632200" y="2566988"/>
          <p14:tracePt t="18037" x="3638550" y="2560638"/>
          <p14:tracePt t="18045" x="3651250" y="2554288"/>
          <p14:tracePt t="18056" x="3663950" y="2554288"/>
          <p14:tracePt t="18057" x="3683000" y="2554288"/>
          <p14:tracePt t="18073" x="3716338" y="2547938"/>
          <p14:tracePt t="18090" x="3762375" y="2540000"/>
          <p14:tracePt t="18106" x="3833813" y="2533650"/>
          <p14:tracePt t="18123" x="3879850" y="2527300"/>
          <p14:tracePt t="18140" x="3938588" y="2527300"/>
          <p14:tracePt t="18156" x="3997325" y="2527300"/>
          <p14:tracePt t="18173" x="4075113" y="2527300"/>
          <p14:tracePt t="18190" x="4127500" y="2527300"/>
          <p14:tracePt t="18206" x="4192588" y="2527300"/>
          <p14:tracePt t="18223" x="4244975" y="2527300"/>
          <p14:tracePt t="18240" x="4310063" y="2533650"/>
          <p14:tracePt t="18256" x="4356100" y="2533650"/>
          <p14:tracePt t="18273" x="4402138" y="2533650"/>
          <p14:tracePt t="18290" x="4460875" y="2540000"/>
          <p14:tracePt t="18306" x="4506913" y="2540000"/>
          <p14:tracePt t="18323" x="4559300" y="2540000"/>
          <p14:tracePt t="18340" x="4597400" y="2540000"/>
          <p14:tracePt t="18356" x="4637088" y="2540000"/>
          <p14:tracePt t="18373" x="4689475" y="2540000"/>
          <p14:tracePt t="18390" x="4735513" y="2540000"/>
          <p14:tracePt t="18406" x="4775200" y="2540000"/>
          <p14:tracePt t="18423" x="4787900" y="2540000"/>
          <p14:tracePt t="18440" x="4800600" y="2540000"/>
          <p14:tracePt t="18456" x="4806950" y="2540000"/>
          <p14:tracePt t="18565" x="4800600" y="2540000"/>
          <p14:tracePt t="18573" x="4767263" y="2554288"/>
          <p14:tracePt t="18582" x="4748213" y="2554288"/>
          <p14:tracePt t="18590" x="4676775" y="2554288"/>
          <p14:tracePt t="18606" x="4578350" y="2554288"/>
          <p14:tracePt t="18623" x="4473575" y="2554288"/>
          <p14:tracePt t="18639" x="4356100" y="2554288"/>
          <p14:tracePt t="18656" x="4251325" y="2554288"/>
          <p14:tracePt t="18673" x="4133850" y="2554288"/>
          <p14:tracePt t="18690" x="4030663" y="2554288"/>
          <p14:tracePt t="18706" x="3932238" y="2554288"/>
          <p14:tracePt t="18723" x="3833813" y="2554288"/>
          <p14:tracePt t="18740" x="3749675" y="2547938"/>
          <p14:tracePt t="18756" x="3683000" y="2547938"/>
          <p14:tracePt t="18773" x="3651250" y="2540000"/>
          <p14:tracePt t="18965" x="3657600" y="2540000"/>
          <p14:tracePt t="18973" x="3670300" y="2533650"/>
          <p14:tracePt t="18981" x="3683000" y="2533650"/>
          <p14:tracePt t="18989" x="3709988" y="2533650"/>
          <p14:tracePt t="19006" x="3781425" y="2533650"/>
          <p14:tracePt t="19006" x="3873500" y="2533650"/>
          <p14:tracePt t="19023" x="3963988" y="2533650"/>
          <p14:tracePt t="19039" x="4037013" y="2533650"/>
          <p14:tracePt t="19056" x="4095750" y="2533650"/>
          <p14:tracePt t="19073" x="4127500" y="2533650"/>
          <p14:tracePt t="19089" x="4160838" y="2533650"/>
          <p14:tracePt t="19106" x="4186238" y="2533650"/>
          <p14:tracePt t="19123" x="4198938" y="2533650"/>
          <p14:tracePt t="19139" x="4213225" y="2527300"/>
          <p14:tracePt t="19156" x="4232275" y="2527300"/>
          <p14:tracePt t="19173" x="4251325" y="2527300"/>
          <p14:tracePt t="19173" x="4271963" y="2527300"/>
          <p14:tracePt t="19190" x="4310063" y="2527300"/>
          <p14:tracePt t="19206" x="4349750" y="2527300"/>
          <p14:tracePt t="19223" x="4383088" y="2527300"/>
          <p14:tracePt t="19239" x="4421188" y="2527300"/>
          <p14:tracePt t="19256" x="4448175" y="2527300"/>
          <p14:tracePt t="19273" x="4467225" y="2527300"/>
          <p14:tracePt t="19289" x="4494213" y="2527300"/>
          <p14:tracePt t="19306" x="4513263" y="2527300"/>
          <p14:tracePt t="19323" x="4519613" y="2527300"/>
          <p14:tracePt t="19339" x="4532313" y="2527300"/>
          <p14:tracePt t="19356" x="4552950" y="2527300"/>
          <p14:tracePt t="19373" x="4565650" y="2527300"/>
          <p14:tracePt t="19389" x="4597400" y="2527300"/>
          <p14:tracePt t="19406" x="4618038" y="2527300"/>
          <p14:tracePt t="19423" x="4630738" y="2527300"/>
          <p14:tracePt t="19439" x="4637088" y="2527300"/>
          <p14:tracePt t="21333" x="4643438" y="2527300"/>
          <p14:tracePt t="21341" x="4643438" y="2520950"/>
          <p14:tracePt t="21357" x="4643438" y="2514600"/>
          <p14:tracePt t="21365" x="4649788" y="2514600"/>
          <p14:tracePt t="21373" x="4664075" y="2501900"/>
          <p14:tracePt t="21389" x="4676775" y="2489200"/>
          <p14:tracePt t="21405" x="4695825" y="2462213"/>
          <p14:tracePt t="21422" x="4702175" y="2443163"/>
          <p14:tracePt t="21438" x="4722813" y="2416175"/>
          <p14:tracePt t="21455" x="4748213" y="2384425"/>
          <p14:tracePt t="21472" x="4760913" y="2351088"/>
          <p14:tracePt t="21488" x="4767263" y="2311400"/>
          <p14:tracePt t="21505" x="4775200" y="2286000"/>
          <p14:tracePt t="21522" x="4775200" y="2252663"/>
          <p14:tracePt t="21538" x="4767263" y="2220913"/>
          <p14:tracePt t="21555" x="4760913" y="2187575"/>
          <p14:tracePt t="21572" x="4748213" y="2149475"/>
          <p14:tracePt t="21588" x="4748213" y="2103438"/>
          <p14:tracePt t="21605" x="4748213" y="2057400"/>
          <p14:tracePt t="21622" x="4741863" y="2032000"/>
          <p14:tracePt t="21638" x="4741863" y="2005013"/>
          <p14:tracePt t="21655" x="4741863" y="1979613"/>
          <p14:tracePt t="21672" x="4741863" y="1958975"/>
          <p14:tracePt t="21688" x="4741863" y="1939925"/>
          <p14:tracePt t="21705" x="4748213" y="1920875"/>
          <p14:tracePt t="21722" x="4748213" y="1906588"/>
          <p14:tracePt t="21738" x="4760913" y="1893888"/>
          <p14:tracePt t="21755" x="4760913" y="1887538"/>
          <p14:tracePt t="21901" x="4760913" y="1893888"/>
          <p14:tracePt t="21909" x="4767263" y="1893888"/>
          <p14:tracePt t="21922" x="4767263" y="1900238"/>
          <p14:tracePt t="21925" x="4794250" y="1927225"/>
          <p14:tracePt t="21940" x="4840288" y="1973263"/>
          <p14:tracePt t="21955" x="4892675" y="2017713"/>
          <p14:tracePt t="21972" x="4945063" y="2057400"/>
          <p14:tracePt t="21988" x="4983163" y="2090738"/>
          <p14:tracePt t="22005" x="5022850" y="2141538"/>
          <p14:tracePt t="22022" x="5035550" y="2174875"/>
          <p14:tracePt t="22038" x="5062538" y="2239963"/>
          <p14:tracePt t="22055" x="5087938" y="2325688"/>
          <p14:tracePt t="22071" x="5121275" y="2403475"/>
          <p14:tracePt t="22088" x="5186363" y="2455863"/>
          <p14:tracePt t="22105" x="5224463" y="2514600"/>
          <p14:tracePt t="22121" x="5251450" y="2533650"/>
          <p14:tracePt t="22138" x="5264150" y="2547938"/>
          <p14:tracePt t="22155" x="5276850" y="2547938"/>
          <p14:tracePt t="22171" x="5291138" y="2547938"/>
          <p14:tracePt t="22188" x="5322888" y="2554288"/>
          <p14:tracePt t="22205" x="5446713" y="2554288"/>
          <p14:tracePt t="22221" x="5532438" y="2560638"/>
          <p14:tracePt t="22238" x="5649913" y="2579688"/>
          <p14:tracePt t="22255" x="5773738" y="2586038"/>
          <p14:tracePt t="22271" x="5891213" y="2592388"/>
          <p14:tracePt t="22288" x="5956300" y="2598738"/>
          <p14:tracePt t="22305" x="5983288" y="2598738"/>
          <p14:tracePt t="22373" x="5976938" y="2598738"/>
          <p14:tracePt t="22387" x="5969000" y="2598738"/>
          <p14:tracePt t="22389" x="5956300" y="2592388"/>
          <p14:tracePt t="22397" x="5930900" y="2592388"/>
          <p14:tracePt t="22405" x="5786438" y="2592388"/>
          <p14:tracePt t="22421" x="5662613" y="2579688"/>
          <p14:tracePt t="22438" x="5557838" y="2554288"/>
          <p14:tracePt t="22455" x="5505450" y="2540000"/>
          <p14:tracePt t="22471" x="5499100" y="2540000"/>
          <p14:tracePt t="22541" x="5505450" y="2540000"/>
          <p14:tracePt t="22549" x="5532438" y="2540000"/>
          <p14:tracePt t="22557" x="5557838" y="2540000"/>
          <p14:tracePt t="22565" x="5610225" y="2540000"/>
          <p14:tracePt t="22571" x="5721350" y="2540000"/>
          <p14:tracePt t="22588" x="5872163" y="2540000"/>
          <p14:tracePt t="22605" x="6067425" y="2540000"/>
          <p14:tracePt t="22621" x="6113463" y="2540000"/>
          <p14:tracePt t="23645" x="6107113" y="2540000"/>
          <p14:tracePt t="23653" x="6100763" y="2540000"/>
          <p14:tracePt t="23656" x="6054725" y="2547938"/>
          <p14:tracePt t="23671" x="5969000" y="2560638"/>
          <p14:tracePt t="23688" x="5878513" y="2573338"/>
          <p14:tracePt t="23704" x="5748338" y="2606675"/>
          <p14:tracePt t="23721" x="5591175" y="2638425"/>
          <p14:tracePt t="23738" x="5467350" y="2644775"/>
          <p14:tracePt t="23754" x="5362575" y="2651125"/>
          <p14:tracePt t="23771" x="5245100" y="2651125"/>
          <p14:tracePt t="23788" x="5153025" y="2651125"/>
          <p14:tracePt t="23804" x="5048250" y="2651125"/>
          <p14:tracePt t="23821" x="4899025" y="2651125"/>
          <p14:tracePt t="23837" x="4794250" y="2651125"/>
          <p14:tracePt t="23854" x="4708525" y="2665413"/>
          <p14:tracePt t="23871" x="4670425" y="2678113"/>
          <p14:tracePt t="23888" x="4637088" y="2690813"/>
          <p14:tracePt t="23904" x="4605338" y="2697163"/>
          <p14:tracePt t="23921" x="4578350" y="2709863"/>
          <p14:tracePt t="23937" x="4572000" y="2724150"/>
          <p14:tracePt t="23954" x="4559300" y="2724150"/>
          <p14:tracePt t="23971" x="4552950" y="2730500"/>
          <p14:tracePt t="23987" x="4552950" y="2736850"/>
          <p14:tracePt t="24004" x="4552950" y="2749550"/>
          <p14:tracePt t="24021" x="4546600" y="2789238"/>
          <p14:tracePt t="24037" x="4538663" y="2808288"/>
          <p14:tracePt t="24054" x="4538663" y="2820988"/>
          <p14:tracePt t="24071" x="4538663" y="2827338"/>
          <p14:tracePt t="24087" x="4538663" y="2835275"/>
          <p14:tracePt t="24437" x="4565650" y="2827338"/>
          <p14:tracePt t="24445" x="4591050" y="2827338"/>
          <p14:tracePt t="24448" x="4637088" y="2820988"/>
          <p14:tracePt t="24456" x="4754563" y="2820988"/>
          <p14:tracePt t="24471" x="4911725" y="2820988"/>
          <p14:tracePt t="24487" x="5106988" y="2820988"/>
          <p14:tracePt t="24504" x="5375275" y="2827338"/>
          <p14:tracePt t="24521" x="5721350" y="2835275"/>
          <p14:tracePt t="24537" x="6042025" y="2835275"/>
          <p14:tracePt t="24555" x="6413500" y="2835275"/>
          <p14:tracePt t="24571" x="6648450" y="2835275"/>
          <p14:tracePt t="24588" x="6811963" y="2847975"/>
          <p14:tracePt t="24604" x="6969125" y="2860675"/>
          <p14:tracePt t="24604" x="7021513" y="2860675"/>
          <p14:tracePt t="24621" x="7112000" y="2867025"/>
          <p14:tracePt t="24637" x="7151688" y="2873375"/>
          <p14:tracePt t="24654" x="7178675" y="2873375"/>
          <p14:tracePt t="24670" x="7185025" y="2873375"/>
          <p14:tracePt t="24687" x="7197725" y="2873375"/>
          <p14:tracePt t="24704" x="7210425" y="2879725"/>
          <p14:tracePt t="24720" x="7223125" y="2879725"/>
          <p14:tracePt t="24737" x="7237413" y="2879725"/>
          <p14:tracePt t="24845" x="7231063" y="2879725"/>
          <p14:tracePt t="24853" x="7216775" y="2887663"/>
          <p14:tracePt t="24861" x="7197725" y="2894013"/>
          <p14:tracePt t="24869" x="7158038" y="2906713"/>
          <p14:tracePt t="24887" x="7061200" y="2919413"/>
          <p14:tracePt t="24887" x="6929438" y="2925763"/>
          <p14:tracePt t="24904" x="6824663" y="2938463"/>
          <p14:tracePt t="24920" x="6713538" y="2952750"/>
          <p14:tracePt t="24937" x="6669088" y="2965450"/>
          <p14:tracePt t="24954" x="6654800" y="2965450"/>
          <p14:tracePt t="25013" x="6662738" y="2965450"/>
          <p14:tracePt t="25023" x="6694488" y="2965450"/>
          <p14:tracePt t="25029" x="6811963" y="2965450"/>
          <p14:tracePt t="25037" x="6994525" y="2978150"/>
          <p14:tracePt t="25054" x="7170738" y="2984500"/>
          <p14:tracePt t="25070" x="7327900" y="2990850"/>
          <p14:tracePt t="25087" x="7392988" y="2997200"/>
          <p14:tracePt t="25133" x="7380288" y="2997200"/>
          <p14:tracePt t="25141" x="7361238" y="3005138"/>
          <p14:tracePt t="25154" x="7308850" y="3017838"/>
          <p14:tracePt t="25154" x="7151688" y="3030538"/>
          <p14:tracePt t="25170" x="6864350" y="3043238"/>
          <p14:tracePt t="25187" x="6472238" y="3043238"/>
          <p14:tracePt t="25204" x="6061075" y="3043238"/>
          <p14:tracePt t="25220" x="5859463" y="3043238"/>
          <p14:tracePt t="25237" x="5767388" y="3011488"/>
          <p14:tracePt t="25254" x="5767388" y="2971800"/>
          <p14:tracePt t="25270" x="5792788" y="2879725"/>
          <p14:tracePt t="25287" x="5819775" y="2749550"/>
          <p14:tracePt t="25304" x="5819775" y="2579688"/>
          <p14:tracePt t="25320" x="5773738" y="2409825"/>
          <p14:tracePt t="25337" x="5708650" y="2246313"/>
          <p14:tracePt t="25354" x="5630863" y="2103438"/>
          <p14:tracePt t="25370" x="5591175" y="2005013"/>
          <p14:tracePt t="25387" x="5578475" y="1927225"/>
          <p14:tracePt t="25403" x="5551488" y="1847850"/>
          <p14:tracePt t="25420" x="5505450" y="1757363"/>
          <p14:tracePt t="25437" x="5414963" y="1646238"/>
          <p14:tracePt t="25454" x="5349875" y="1593850"/>
          <p14:tracePt t="25470" x="5322888" y="1587500"/>
          <p14:tracePt t="25487" x="5316538" y="1581150"/>
          <p14:tracePt t="25901" x="5322888" y="1581150"/>
          <p14:tracePt t="25909" x="5329238" y="1587500"/>
          <p14:tracePt t="25917" x="5341938" y="1593850"/>
          <p14:tracePt t="25925" x="5356225" y="1606550"/>
          <p14:tracePt t="25937" x="5381625" y="1619250"/>
          <p14:tracePt t="25953" x="5408613" y="1646238"/>
          <p14:tracePt t="25970" x="5434013" y="1684338"/>
          <p14:tracePt t="25987" x="5473700" y="1724025"/>
          <p14:tracePt t="26003" x="5532438" y="1770063"/>
          <p14:tracePt t="26020" x="5597525" y="1828800"/>
          <p14:tracePt t="26037" x="5662613" y="1912938"/>
          <p14:tracePt t="26053" x="5702300" y="1965325"/>
          <p14:tracePt t="26070" x="5734050" y="2038350"/>
          <p14:tracePt t="26087" x="5761038" y="2128838"/>
          <p14:tracePt t="26103" x="5773738" y="2220913"/>
          <p14:tracePt t="26120" x="5773738" y="2311400"/>
          <p14:tracePt t="26137" x="5773738" y="2403475"/>
          <p14:tracePt t="26153" x="5773738" y="2462213"/>
          <p14:tracePt t="26170" x="5773738" y="2527300"/>
          <p14:tracePt t="26187" x="5773738" y="2598738"/>
          <p14:tracePt t="26203" x="5773738" y="2684463"/>
          <p14:tracePt t="26220" x="5773738" y="2776538"/>
          <p14:tracePt t="26237" x="5748338" y="2925763"/>
          <p14:tracePt t="26253" x="5740400" y="3017838"/>
          <p14:tracePt t="26270" x="5734050" y="3089275"/>
          <p14:tracePt t="26287" x="5727700" y="3160713"/>
          <p14:tracePt t="26303" x="5727700" y="3240088"/>
          <p14:tracePt t="26320" x="5721350" y="3311525"/>
          <p14:tracePt t="26337" x="5702300" y="3395663"/>
          <p14:tracePt t="26353" x="5675313" y="3468688"/>
          <p14:tracePt t="26370" x="5637213" y="3546475"/>
          <p14:tracePt t="26386" x="5597525" y="3598863"/>
          <p14:tracePt t="26403" x="5532438" y="3670300"/>
          <p14:tracePt t="26420" x="5446713" y="3762375"/>
          <p14:tracePt t="26437" x="5349875" y="3886200"/>
          <p14:tracePt t="26453" x="5276850" y="3978275"/>
          <p14:tracePt t="26470" x="5192713" y="4075113"/>
          <p14:tracePt t="26486" x="5133975" y="4154488"/>
          <p14:tracePt t="26503" x="5087938" y="4206875"/>
          <p14:tracePt t="26520" x="5068888" y="4225925"/>
          <p14:tracePt t="26536" x="5054600" y="4238625"/>
          <p14:tracePt t="26553" x="5048250" y="4244975"/>
          <p14:tracePt t="26570" x="5048250" y="4251325"/>
          <p14:tracePt t="26586" x="5029200" y="4265613"/>
          <p14:tracePt t="26603" x="5022850" y="4278313"/>
          <p14:tracePt t="26620" x="5010150" y="4284663"/>
          <p14:tracePt t="26636" x="5003800" y="4291013"/>
          <p14:tracePt t="27302" x="5010150" y="4278313"/>
          <p14:tracePt t="27310" x="5010150" y="4271963"/>
          <p14:tracePt t="27318" x="5022850" y="4259263"/>
          <p14:tracePt t="27337" x="5029200" y="4244975"/>
          <p14:tracePt t="27338" x="5041900" y="4225925"/>
          <p14:tracePt t="27354" x="5062538" y="4192588"/>
          <p14:tracePt t="27370" x="5068888" y="4160838"/>
          <p14:tracePt t="27387" x="5094288" y="4121150"/>
          <p14:tracePt t="27404" x="5113338" y="4068763"/>
          <p14:tracePt t="27420" x="5121275" y="4022725"/>
          <p14:tracePt t="27437" x="5121275" y="3970338"/>
          <p14:tracePt t="27454" x="5121275" y="3860800"/>
          <p14:tracePt t="27470" x="5094288" y="3762375"/>
          <p14:tracePt t="27487" x="5048250" y="3670300"/>
          <p14:tracePt t="27504" x="4995863" y="3565525"/>
          <p14:tracePt t="27520" x="4930775" y="3481388"/>
          <p14:tracePt t="27537" x="4878388" y="3416300"/>
          <p14:tracePt t="27554" x="4813300" y="3324225"/>
          <p14:tracePt t="27570" x="4760913" y="3252788"/>
          <p14:tracePt t="27587" x="4708525" y="3187700"/>
          <p14:tracePt t="27604" x="4664075" y="3108325"/>
          <p14:tracePt t="27620" x="4605338" y="3036888"/>
          <p14:tracePt t="27637" x="4525963" y="2965450"/>
          <p14:tracePt t="27637" x="4494213" y="2938463"/>
          <p14:tracePt t="27654" x="4421188" y="2879725"/>
          <p14:tracePt t="27670" x="4349750" y="2854325"/>
          <p14:tracePt t="27687" x="4303713" y="2847975"/>
          <p14:tracePt t="27704" x="4271963" y="2835275"/>
          <p14:tracePt t="27862" x="4278313" y="2835275"/>
          <p14:tracePt t="27870" x="4284663" y="2835275"/>
          <p14:tracePt t="27878" x="4297363" y="2835275"/>
          <p14:tracePt t="27887" x="4303713" y="2841625"/>
          <p14:tracePt t="27904" x="4310063" y="2841625"/>
          <p14:tracePt t="27920" x="4310063" y="2847975"/>
          <p14:tracePt t="27982" x="4310063" y="2854325"/>
          <p14:tracePt t="27990" x="4303713" y="2860675"/>
          <p14:tracePt t="27998" x="4297363" y="2867025"/>
          <p14:tracePt t="28006" x="4284663" y="2900363"/>
          <p14:tracePt t="28020" x="4265613" y="2938463"/>
          <p14:tracePt t="28037" x="4251325" y="2971800"/>
          <p14:tracePt t="28053" x="4238625" y="3005138"/>
          <p14:tracePt t="28070" x="4238625" y="3011488"/>
          <p14:tracePt t="28087" x="4238625" y="3017838"/>
          <p14:tracePt t="28238" x="4238625" y="3024188"/>
          <p14:tracePt t="29433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Partially Filled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099"/>
            <a:ext cx="9134475" cy="3011744"/>
          </a:xfrm>
        </p:spPr>
        <p:txBody>
          <a:bodyPr/>
          <a:lstStyle/>
          <a:p>
            <a:r>
              <a:rPr lang="en-US" dirty="0" smtClean="0"/>
              <a:t>To process the gathered array elements, use the companion variable, not the array length: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for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0;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&lt; </a:t>
            </a:r>
            <a:r>
              <a:rPr lang="en-US" dirty="0" err="1" smtClean="0">
                <a:solidFill>
                  <a:srgbClr val="006CB8"/>
                </a:solidFill>
                <a:latin typeface="Lucida Sans Typewriter"/>
                <a:ea typeface="Courier New" charset="0"/>
                <a:cs typeface="Courier New" charset="0"/>
              </a:rPr>
              <a:t>currentSize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;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++)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System.out.println(values[i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]);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r>
              <a:rPr lang="en-US" dirty="0" smtClean="0"/>
              <a:t>With a partially filled array, you need to remember how many elements are filled.</a:t>
            </a:r>
            <a:endParaRPr lang="en-US" dirty="0"/>
          </a:p>
        </p:txBody>
      </p:sp>
      <p:pic>
        <p:nvPicPr>
          <p:cNvPr id="4" name="Picture 3" descr="graduated_cylinde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831" y="3938843"/>
            <a:ext cx="1182624" cy="184099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085" x="5734050" y="2273300"/>
          <p14:tracePt t="5093" x="5721350" y="2273300"/>
          <p14:tracePt t="5101" x="5695950" y="2273300"/>
          <p14:tracePt t="5109" x="5662613" y="2273300"/>
          <p14:tracePt t="5117" x="5591175" y="2273300"/>
          <p14:tracePt t="5133" x="5492750" y="2273300"/>
          <p14:tracePt t="5149" x="5414963" y="2273300"/>
          <p14:tracePt t="5165" x="5297488" y="2279650"/>
          <p14:tracePt t="5181" x="5165725" y="2279650"/>
          <p14:tracePt t="5197" x="5048250" y="2279650"/>
          <p14:tracePt t="5213" x="4872038" y="2279650"/>
          <p14:tracePt t="5237" x="4794250" y="2279650"/>
          <p14:tracePt t="5246" x="4716463" y="2279650"/>
          <p14:tracePt t="5269" x="4611688" y="2279650"/>
          <p14:tracePt t="5285" x="4494213" y="2260600"/>
          <p14:tracePt t="5296" x="4362450" y="2246313"/>
          <p14:tracePt t="5329" x="4265613" y="2220913"/>
          <p14:tracePt t="5329" x="4148138" y="2208213"/>
          <p14:tracePt t="5346" x="4049713" y="2174875"/>
          <p14:tracePt t="5363" x="3957638" y="2149475"/>
          <p14:tracePt t="5379" x="3905250" y="2135188"/>
          <p14:tracePt t="5396" x="3873500" y="2128838"/>
          <p14:tracePt t="5412" x="3867150" y="2122488"/>
          <p14:tracePt t="5412" x="3860800" y="2116138"/>
          <p14:tracePt t="5429" x="3852863" y="2109788"/>
          <p14:tracePt t="5446" x="3846513" y="2103438"/>
          <p14:tracePt t="5462" x="3846513" y="2097088"/>
          <p14:tracePt t="5479" x="3846513" y="2082800"/>
          <p14:tracePt t="5496" x="3840163" y="2076450"/>
          <p14:tracePt t="5512" x="3833813" y="2076450"/>
          <p14:tracePt t="5529" x="3821113" y="2063750"/>
          <p14:tracePt t="5546" x="3802063" y="2051050"/>
          <p14:tracePt t="5562" x="3787775" y="2032000"/>
          <p14:tracePt t="5579" x="3768725" y="2032000"/>
          <p14:tracePt t="5596" x="3762375" y="2032000"/>
          <p14:tracePt t="5709" x="3768725" y="2032000"/>
          <p14:tracePt t="5733" x="3775075" y="2032000"/>
          <p14:tracePt t="5781" x="3781425" y="2032000"/>
          <p14:tracePt t="5797" x="3794125" y="2032000"/>
          <p14:tracePt t="5805" x="3808413" y="2032000"/>
          <p14:tracePt t="5811" x="3821113" y="2032000"/>
          <p14:tracePt t="5829" x="3860800" y="2032000"/>
          <p14:tracePt t="5829" x="3886200" y="2038350"/>
          <p14:tracePt t="5846" x="3925888" y="2044700"/>
          <p14:tracePt t="5862" x="3932238" y="2044700"/>
          <p14:tracePt t="5879" x="3944938" y="2044700"/>
          <p14:tracePt t="6013" x="3944938" y="2051050"/>
          <p14:tracePt t="6021" x="3925888" y="2057400"/>
          <p14:tracePt t="6029" x="3898900" y="2057400"/>
          <p14:tracePt t="6037" x="3833813" y="2057400"/>
          <p14:tracePt t="6046" x="3756025" y="2063750"/>
          <p14:tracePt t="6062" x="3663950" y="2063750"/>
          <p14:tracePt t="6079" x="3592513" y="2063750"/>
          <p14:tracePt t="6096" x="3546475" y="2063750"/>
          <p14:tracePt t="6112" x="3521075" y="2063750"/>
          <p14:tracePt t="6129" x="3481388" y="2063750"/>
          <p14:tracePt t="6146" x="3422650" y="2063750"/>
          <p14:tracePt t="6162" x="3357563" y="2063750"/>
          <p14:tracePt t="6179" x="3292475" y="2063750"/>
          <p14:tracePt t="6195" x="3246438" y="2063750"/>
          <p14:tracePt t="6212" x="3206750" y="2063750"/>
          <p14:tracePt t="6229" x="3187700" y="2063750"/>
          <p14:tracePt t="6309" x="3181350" y="2070100"/>
          <p14:tracePt t="6321" x="3167063" y="2076450"/>
          <p14:tracePt t="6325" x="3160713" y="2076450"/>
          <p14:tracePt t="6333" x="3135313" y="2082800"/>
          <p14:tracePt t="6345" x="3116263" y="2082800"/>
          <p14:tracePt t="6362" x="3101975" y="2097088"/>
          <p14:tracePt t="6379" x="3095625" y="2097088"/>
          <p14:tracePt t="6565" x="3101975" y="2097088"/>
          <p14:tracePt t="6589" x="3108325" y="2097088"/>
          <p14:tracePt t="6605" x="3122613" y="2097088"/>
          <p14:tracePt t="6613" x="3122613" y="2090738"/>
          <p14:tracePt t="6621" x="3128963" y="2090738"/>
          <p14:tracePt t="6629" x="3181350" y="2090738"/>
          <p14:tracePt t="6645" x="3225800" y="2090738"/>
          <p14:tracePt t="6662" x="3278188" y="2082800"/>
          <p14:tracePt t="6679" x="3330575" y="2076450"/>
          <p14:tracePt t="6695" x="3376613" y="2076450"/>
          <p14:tracePt t="6712" x="3429000" y="2076450"/>
          <p14:tracePt t="6729" x="3487738" y="2076450"/>
          <p14:tracePt t="6745" x="3546475" y="2076450"/>
          <p14:tracePt t="6762" x="3617913" y="2076450"/>
          <p14:tracePt t="6779" x="3697288" y="2076450"/>
          <p14:tracePt t="6795" x="3794125" y="2076450"/>
          <p14:tracePt t="6812" x="3892550" y="2076450"/>
          <p14:tracePt t="6829" x="4049713" y="2076450"/>
          <p14:tracePt t="6845" x="4133850" y="2076450"/>
          <p14:tracePt t="6862" x="4238625" y="2076450"/>
          <p14:tracePt t="6879" x="4337050" y="2076450"/>
          <p14:tracePt t="6895" x="4435475" y="2076450"/>
          <p14:tracePt t="6912" x="4532313" y="2076450"/>
          <p14:tracePt t="6928" x="4643438" y="2076450"/>
          <p14:tracePt t="6945" x="4729163" y="2076450"/>
          <p14:tracePt t="6962" x="4819650" y="2076450"/>
          <p14:tracePt t="6979" x="4924425" y="2076450"/>
          <p14:tracePt t="6995" x="5010150" y="2076450"/>
          <p14:tracePt t="7012" x="5075238" y="2076450"/>
          <p14:tracePt t="7028" x="5087938" y="2076450"/>
          <p14:tracePt t="7173" x="5081588" y="2076450"/>
          <p14:tracePt t="7181" x="5075238" y="2082800"/>
          <p14:tracePt t="7189" x="5068888" y="2082800"/>
          <p14:tracePt t="7197" x="5054600" y="2082800"/>
          <p14:tracePt t="7212" x="5035550" y="2082800"/>
          <p14:tracePt t="7228" x="5003800" y="2097088"/>
          <p14:tracePt t="7245" x="4976813" y="2097088"/>
          <p14:tracePt t="7262" x="4945063" y="2097088"/>
          <p14:tracePt t="7278" x="4911725" y="2103438"/>
          <p14:tracePt t="7295" x="4872038" y="2103438"/>
          <p14:tracePt t="7312" x="4846638" y="2103438"/>
          <p14:tracePt t="7328" x="4826000" y="2103438"/>
          <p14:tracePt t="7345" x="4806950" y="2103438"/>
          <p14:tracePt t="7362" x="4800600" y="2103438"/>
          <p14:tracePt t="7589" x="4806950" y="2097088"/>
          <p14:tracePt t="7597" x="4813300" y="2090738"/>
          <p14:tracePt t="7637" x="4819650" y="2090738"/>
          <p14:tracePt t="7757" x="4813300" y="2090738"/>
          <p14:tracePt t="9725" x="4806950" y="2090738"/>
          <p14:tracePt t="12342" x="4800600" y="2097088"/>
          <p14:tracePt t="12382" x="4800600" y="2103438"/>
          <p14:tracePt t="12395" x="4794250" y="2103438"/>
          <p14:tracePt t="12438" x="4787900" y="2109788"/>
          <p14:tracePt t="12758" x="4781550" y="2109788"/>
          <p14:tracePt t="13070" x="4775200" y="2116138"/>
          <p14:tracePt t="13079" x="4767263" y="2116138"/>
          <p14:tracePt t="13079" x="4760913" y="2122488"/>
          <p14:tracePt t="13094" x="4748213" y="2122488"/>
          <p14:tracePt t="13110" x="4729163" y="2122488"/>
          <p14:tracePt t="13127" x="4722813" y="2122488"/>
          <p14:tracePt t="13144" x="4702175" y="2128838"/>
          <p14:tracePt t="13160" x="4689475" y="2128838"/>
          <p14:tracePt t="13177" x="4670425" y="2135188"/>
          <p14:tracePt t="13194" x="4656138" y="2135188"/>
          <p14:tracePt t="13210" x="4643438" y="2135188"/>
          <p14:tracePt t="13227" x="4624388" y="2141538"/>
          <p14:tracePt t="13244" x="4591050" y="2149475"/>
          <p14:tracePt t="13260" x="4559300" y="2149475"/>
          <p14:tracePt t="13277" x="4519613" y="2155825"/>
          <p14:tracePt t="13294" x="4479925" y="2168525"/>
          <p14:tracePt t="13310" x="4448175" y="2174875"/>
          <p14:tracePt t="13327" x="4414838" y="2174875"/>
          <p14:tracePt t="13344" x="4389438" y="2174875"/>
          <p14:tracePt t="13360" x="4362450" y="2174875"/>
          <p14:tracePt t="13377" x="4318000" y="2174875"/>
          <p14:tracePt t="13394" x="4278313" y="2174875"/>
          <p14:tracePt t="13410" x="4244975" y="2174875"/>
          <p14:tracePt t="13427" x="4225925" y="2174875"/>
          <p14:tracePt t="13444" x="4206875" y="2174875"/>
          <p14:tracePt t="13460" x="4192588" y="2174875"/>
          <p14:tracePt t="13734" x="4186238" y="2174875"/>
          <p14:tracePt t="13742" x="4179888" y="2168525"/>
          <p14:tracePt t="13750" x="4133850" y="2155825"/>
          <p14:tracePt t="13765" x="4081463" y="2149475"/>
          <p14:tracePt t="13777" x="4037013" y="2135188"/>
          <p14:tracePt t="13793" x="3944938" y="2128838"/>
          <p14:tracePt t="13810" x="3873500" y="2103438"/>
          <p14:tracePt t="13827" x="3821113" y="2103438"/>
          <p14:tracePt t="13844" x="3768725" y="2097088"/>
          <p14:tracePt t="13860" x="3735388" y="2097088"/>
          <p14:tracePt t="13877" x="3709988" y="2097088"/>
          <p14:tracePt t="13893" x="3663950" y="2090738"/>
          <p14:tracePt t="13910" x="3644900" y="2090738"/>
          <p14:tracePt t="13927" x="3611563" y="2082800"/>
          <p14:tracePt t="13943" x="3586163" y="2082800"/>
          <p14:tracePt t="13960" x="3565525" y="2076450"/>
          <p14:tracePt t="13977" x="3540125" y="2076450"/>
          <p14:tracePt t="13993" x="3521075" y="2076450"/>
          <p14:tracePt t="14010" x="3487738" y="2076450"/>
          <p14:tracePt t="14027" x="3448050" y="2076450"/>
          <p14:tracePt t="14043" x="3409950" y="2076450"/>
          <p14:tracePt t="14060" x="3370263" y="2076450"/>
          <p14:tracePt t="14077" x="3330575" y="2076450"/>
          <p14:tracePt t="14093" x="3271838" y="2076450"/>
          <p14:tracePt t="14110" x="3219450" y="2063750"/>
          <p14:tracePt t="14127" x="3187700" y="2051050"/>
          <p14:tracePt t="14143" x="3167063" y="2051050"/>
          <p14:tracePt t="14160" x="3160713" y="2051050"/>
          <p14:tracePt t="14177" x="3154363" y="2051050"/>
          <p14:tracePt t="14302" x="3167063" y="2051050"/>
          <p14:tracePt t="14314" x="3194050" y="2051050"/>
          <p14:tracePt t="14318" x="3259138" y="2051050"/>
          <p14:tracePt t="14327" x="3344863" y="2051050"/>
          <p14:tracePt t="14343" x="3475038" y="2051050"/>
          <p14:tracePt t="14360" x="3644900" y="2057400"/>
          <p14:tracePt t="14377" x="3827463" y="2063750"/>
          <p14:tracePt t="14393" x="3970338" y="2070100"/>
          <p14:tracePt t="14410" x="4108450" y="2070100"/>
          <p14:tracePt t="14427" x="4232275" y="2070100"/>
          <p14:tracePt t="14443" x="4337050" y="2070100"/>
          <p14:tracePt t="14460" x="4402138" y="2070100"/>
          <p14:tracePt t="14477" x="4473575" y="2070100"/>
          <p14:tracePt t="14493" x="4605338" y="2070100"/>
          <p14:tracePt t="14510" x="4716463" y="2070100"/>
          <p14:tracePt t="14527" x="4806950" y="2070100"/>
          <p14:tracePt t="14543" x="4899025" y="2070100"/>
          <p14:tracePt t="14560" x="4945063" y="2070100"/>
          <p14:tracePt t="14577" x="4964113" y="2070100"/>
          <p14:tracePt t="14662" x="4951413" y="2070100"/>
          <p14:tracePt t="14670" x="4930775" y="2070100"/>
          <p14:tracePt t="14678" x="4899025" y="2070100"/>
          <p14:tracePt t="14686" x="4859338" y="2070100"/>
          <p14:tracePt t="14693" x="4630738" y="2070100"/>
          <p14:tracePt t="14710" x="4324350" y="2070100"/>
          <p14:tracePt t="14726" x="3919538" y="2070100"/>
          <p14:tracePt t="14743" x="3624263" y="2057400"/>
          <p14:tracePt t="14760" x="3454400" y="2051050"/>
          <p14:tracePt t="14776" x="3370263" y="2044700"/>
          <p14:tracePt t="14793" x="3330575" y="2038350"/>
          <p14:tracePt t="14870" x="3336925" y="2038350"/>
          <p14:tracePt t="14878" x="3351213" y="2038350"/>
          <p14:tracePt t="14886" x="3376613" y="2038350"/>
          <p14:tracePt t="14893" x="3527425" y="2038350"/>
          <p14:tracePt t="14910" x="3690938" y="2038350"/>
          <p14:tracePt t="14926" x="3860800" y="2051050"/>
          <p14:tracePt t="14943" x="4062413" y="2070100"/>
          <p14:tracePt t="14960" x="4206875" y="2076450"/>
          <p14:tracePt t="14976" x="4291013" y="2090738"/>
          <p14:tracePt t="14993" x="4337050" y="2103438"/>
          <p14:tracePt t="15062" x="4324350" y="2103438"/>
          <p14:tracePt t="15070" x="4318000" y="2109788"/>
          <p14:tracePt t="15078" x="4284663" y="2109788"/>
          <p14:tracePt t="15093" x="4244975" y="2109788"/>
          <p14:tracePt t="15093" x="4062413" y="2109788"/>
          <p14:tracePt t="15110" x="3905250" y="2097088"/>
          <p14:tracePt t="15126" x="3735388" y="2090738"/>
          <p14:tracePt t="15143" x="3617913" y="2082800"/>
          <p14:tracePt t="15160" x="3573463" y="2076450"/>
          <p14:tracePt t="15222" x="3579813" y="2076450"/>
          <p14:tracePt t="15232" x="3598863" y="2076450"/>
          <p14:tracePt t="15238" x="3638550" y="2076450"/>
          <p14:tracePt t="15246" x="3768725" y="2082800"/>
          <p14:tracePt t="15260" x="3963988" y="2097088"/>
          <p14:tracePt t="15276" x="4219575" y="2103438"/>
          <p14:tracePt t="15293" x="4572000" y="2141538"/>
          <p14:tracePt t="15310" x="4924425" y="2181225"/>
          <p14:tracePt t="15326" x="5048250" y="2193925"/>
          <p14:tracePt t="15343" x="5087938" y="2201863"/>
          <p14:tracePt t="15360" x="5094288" y="2201863"/>
          <p14:tracePt t="16470" x="5087938" y="2201863"/>
          <p14:tracePt t="16486" x="5087938" y="2208213"/>
          <p14:tracePt t="16494" x="5081588" y="2208213"/>
          <p14:tracePt t="16886" x="5081588" y="2201863"/>
          <p14:tracePt t="17100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7.1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446973" y="1840279"/>
            <a:ext cx="8239827" cy="1829517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endParaRPr lang="en-US" dirty="0" smtClean="0"/>
          </a:p>
          <a:p>
            <a:pPr>
              <a:buNone/>
            </a:pP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 primes = { 2, 3, 5, 7, 11 }; </a:t>
            </a:r>
          </a:p>
        </p:txBody>
      </p:sp>
      <p:sp>
        <p:nvSpPr>
          <p:cNvPr id="7" name="Content Placeholder 5"/>
          <p:cNvSpPr>
            <a:spLocks noGrp="1"/>
          </p:cNvSpPr>
          <p:nvPr>
            <p:ph idx="4294967295"/>
          </p:nvPr>
        </p:nvSpPr>
        <p:spPr>
          <a:xfrm>
            <a:off x="8964" y="958814"/>
            <a:ext cx="8677836" cy="881465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Declare an array of integers containing the first five prime numbers.</a:t>
            </a:r>
            <a:endParaRPr lang="en-US" sz="18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7.2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375275" y="4484793"/>
            <a:ext cx="8239827" cy="531802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2, 3, 5, 3, 2 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8964" y="958814"/>
            <a:ext cx="8677836" cy="307635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Assume the array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primes</a:t>
            </a:r>
            <a:r>
              <a:rPr lang="en-US" dirty="0" smtClean="0"/>
              <a:t> has been initialized as described in Self Check 1. What does it contain after executing the following loop? Trace Table Time!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/>
            </a:r>
            <a:b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</a:b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for (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0;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&lt; 2;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++)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primes[4 -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]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primes[i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];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7.3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168876" y="3950672"/>
            <a:ext cx="8239827" cy="1996998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3, 4, 6, 8, 12 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8964" y="958815"/>
            <a:ext cx="8677836" cy="277935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Assume the array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primes</a:t>
            </a:r>
            <a:r>
              <a:rPr lang="en-US" dirty="0" smtClean="0"/>
              <a:t> has been initialized as described in Self Check 1. What does it contain after executing the following loop</a:t>
            </a:r>
            <a:r>
              <a:rPr lang="en-US" dirty="0"/>
              <a:t>? Trace Table Time!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for (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0;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&lt; 5;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++)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primes[i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]++;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7.4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298025" y="3734368"/>
            <a:ext cx="8239827" cy="148513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values[0] = 10;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values[9] = 10;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8964" y="958814"/>
            <a:ext cx="8677836" cy="2032985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Given the declaration</a:t>
            </a:r>
          </a:p>
          <a:p>
            <a:pPr lvl="1">
              <a:buNone/>
            </a:pP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 values = new int[10];</a:t>
            </a:r>
          </a:p>
          <a:p>
            <a:pPr>
              <a:buNone/>
            </a:pPr>
            <a:r>
              <a:rPr lang="en-US" dirty="0" smtClean="0"/>
              <a:t>write statements to put the integer 10 into the elements of the array values with the lowest and the highest valid index.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7.5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446973" y="1775708"/>
            <a:ext cx="8239827" cy="943507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</a:t>
            </a:r>
          </a:p>
          <a:p>
            <a:pPr lvl="1"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String[] words = new String[10];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8964" y="958814"/>
            <a:ext cx="8677836" cy="816894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Declare an array called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words</a:t>
            </a:r>
            <a:r>
              <a:rPr lang="en-US" dirty="0" smtClean="0"/>
              <a:t> that can hold ten elements of type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.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099"/>
            <a:ext cx="9134475" cy="4152501"/>
          </a:xfrm>
        </p:spPr>
        <p:txBody>
          <a:bodyPr/>
          <a:lstStyle/>
          <a:p>
            <a:r>
              <a:rPr lang="en-US" dirty="0" smtClean="0"/>
              <a:t>To access a value in an array, specify which position you want to use </a:t>
            </a:r>
          </a:p>
          <a:p>
            <a:pPr lvl="1"/>
            <a:r>
              <a:rPr lang="en-US" dirty="0" smtClean="0"/>
              <a:t>use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</a:t>
            </a:r>
            <a:r>
              <a:rPr lang="en-US" dirty="0" smtClean="0"/>
              <a:t> operator</a:t>
            </a:r>
          </a:p>
          <a:p>
            <a:pPr lvl="2"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values[4] = 35; </a:t>
            </a:r>
          </a:p>
          <a:p>
            <a:r>
              <a:rPr lang="en-US" dirty="0" smtClean="0"/>
              <a:t>The position number is called an index.</a:t>
            </a:r>
          </a:p>
          <a:p>
            <a:r>
              <a:rPr lang="en-US" dirty="0" smtClean="0"/>
              <a:t>Each position contains an element.</a:t>
            </a:r>
          </a:p>
          <a:p>
            <a:r>
              <a:rPr lang="en-US" dirty="0" smtClean="0"/>
              <a:t>Individual elements are accessed by an integer index, such as 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dirty="0" smtClean="0"/>
              <a:t>, using the notation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array[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]</a:t>
            </a:r>
            <a:r>
              <a:rPr lang="en-US" dirty="0" smtClean="0"/>
              <a:t>.</a:t>
            </a:r>
          </a:p>
          <a:p>
            <a:r>
              <a:rPr lang="en-US" dirty="0" smtClean="0"/>
              <a:t>An array element can be used like any variable.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System.out.println(values[4]);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621" x="3860800" y="1822450"/>
          <p14:tracePt t="6698" x="3873500" y="1822450"/>
          <p14:tracePt t="6706" x="3905250" y="1822450"/>
          <p14:tracePt t="6714" x="3944938" y="1822450"/>
          <p14:tracePt t="6722" x="4022725" y="1822450"/>
          <p14:tracePt t="6730" x="4179888" y="1822450"/>
          <p14:tracePt t="6746" x="4362450" y="1822450"/>
          <p14:tracePt t="6762" x="4624388" y="1822450"/>
          <p14:tracePt t="6778" x="4787900" y="1795463"/>
          <p14:tracePt t="6794" x="4970463" y="1770063"/>
          <p14:tracePt t="6811" x="5140325" y="1751013"/>
          <p14:tracePt t="6828" x="5310188" y="1744663"/>
          <p14:tracePt t="6844" x="5453063" y="1730375"/>
          <p14:tracePt t="6861" x="5578475" y="1711325"/>
          <p14:tracePt t="6878" x="5689600" y="1692275"/>
          <p14:tracePt t="6894" x="5761038" y="1684338"/>
          <p14:tracePt t="6911" x="5838825" y="1671638"/>
          <p14:tracePt t="6928" x="5930900" y="1671638"/>
          <p14:tracePt t="6944" x="6042025" y="1665288"/>
          <p14:tracePt t="6961" x="6205538" y="1633538"/>
          <p14:tracePt t="6978" x="6264275" y="1619250"/>
          <p14:tracePt t="6994" x="6329363" y="1606550"/>
          <p14:tracePt t="7011" x="6388100" y="1600200"/>
          <p14:tracePt t="7028" x="6446838" y="1593850"/>
          <p14:tracePt t="7044" x="6511925" y="1581150"/>
          <p14:tracePt t="7061" x="6589713" y="1581150"/>
          <p14:tracePt t="7078" x="6688138" y="1574800"/>
          <p14:tracePt t="7094" x="6824663" y="1574800"/>
          <p14:tracePt t="7111" x="6950075" y="1560513"/>
          <p14:tracePt t="7128" x="7067550" y="1547813"/>
          <p14:tracePt t="7144" x="7178675" y="1535113"/>
          <p14:tracePt t="7161" x="7321550" y="1522413"/>
          <p14:tracePt t="7161" x="7373938" y="1522413"/>
          <p14:tracePt t="7178" x="7485063" y="1508125"/>
          <p14:tracePt t="7194" x="7627938" y="1489075"/>
          <p14:tracePt t="7211" x="7739063" y="1476375"/>
          <p14:tracePt t="7228" x="7831138" y="1476375"/>
          <p14:tracePt t="7244" x="7908925" y="1476375"/>
          <p14:tracePt t="7261" x="7954963" y="1476375"/>
          <p14:tracePt t="7278" x="8007350" y="1476375"/>
          <p14:tracePt t="7295" x="8072438" y="1476375"/>
          <p14:tracePt t="7311" x="8105775" y="1470025"/>
          <p14:tracePt t="7328" x="8112125" y="1463675"/>
          <p14:tracePt t="7345" x="8118475" y="1463675"/>
          <p14:tracePt t="7402" x="8112125" y="1463675"/>
          <p14:tracePt t="7410" x="8105775" y="1463675"/>
          <p14:tracePt t="7417" x="8085138" y="1463675"/>
          <p14:tracePt t="7428" x="8034338" y="1463675"/>
          <p14:tracePt t="7444" x="7954963" y="1463675"/>
          <p14:tracePt t="7461" x="7864475" y="1470025"/>
          <p14:tracePt t="7477" x="7759700" y="1470025"/>
          <p14:tracePt t="7494" x="7627938" y="1470025"/>
          <p14:tracePt t="7511" x="7472363" y="1470025"/>
          <p14:tracePt t="7527" x="7302500" y="1470025"/>
          <p14:tracePt t="7544" x="7132638" y="1470025"/>
          <p14:tracePt t="7561" x="6975475" y="1470025"/>
          <p14:tracePt t="7577" x="6851650" y="1470025"/>
          <p14:tracePt t="7594" x="6845300" y="1470025"/>
          <p14:tracePt t="7658" x="6870700" y="1470025"/>
          <p14:tracePt t="7666" x="6904038" y="1470025"/>
          <p14:tracePt t="7674" x="6956425" y="1470025"/>
          <p14:tracePt t="7682" x="7027863" y="1470025"/>
          <p14:tracePt t="7690" x="7092950" y="1470025"/>
          <p14:tracePt t="7694" x="7275513" y="1470025"/>
          <p14:tracePt t="7711" x="7445375" y="1470025"/>
          <p14:tracePt t="7727" x="7596188" y="1476375"/>
          <p14:tracePt t="7744" x="7642225" y="1476375"/>
          <p14:tracePt t="7786" x="7635875" y="1476375"/>
          <p14:tracePt t="7789" x="7621588" y="1476375"/>
          <p14:tracePt t="7794" x="7562850" y="1470025"/>
          <p14:tracePt t="7811" x="7459663" y="1470025"/>
          <p14:tracePt t="7827" x="7327900" y="1470025"/>
          <p14:tracePt t="7844" x="7170738" y="1470025"/>
          <p14:tracePt t="7861" x="6975475" y="1470025"/>
          <p14:tracePt t="7878" x="6616700" y="1455738"/>
          <p14:tracePt t="7894" x="6243638" y="1455738"/>
          <p14:tracePt t="7911" x="5865813" y="1455738"/>
          <p14:tracePt t="7928" x="5526088" y="1463675"/>
          <p14:tracePt t="7944" x="5211763" y="1489075"/>
          <p14:tracePt t="7961" x="4813300" y="1501775"/>
          <p14:tracePt t="7977" x="4213225" y="1501775"/>
          <p14:tracePt t="7994" x="3852863" y="1516063"/>
          <p14:tracePt t="8011" x="3611563" y="1554163"/>
          <p14:tracePt t="8027" x="3403600" y="1581150"/>
          <p14:tracePt t="8044" x="3219450" y="1619250"/>
          <p14:tracePt t="8061" x="3049588" y="1625600"/>
          <p14:tracePt t="8077" x="2913063" y="1633538"/>
          <p14:tracePt t="8094" x="2768600" y="1633538"/>
          <p14:tracePt t="8111" x="2678113" y="1639888"/>
          <p14:tracePt t="8127" x="2619375" y="1652588"/>
          <p14:tracePt t="8144" x="2586038" y="1652588"/>
          <p14:tracePt t="8161" x="2560638" y="1665288"/>
          <p14:tracePt t="8177" x="2540000" y="1665288"/>
          <p14:tracePt t="8194" x="2540000" y="1671638"/>
          <p14:tracePt t="9586" x="2540000" y="1677988"/>
          <p14:tracePt t="9594" x="2540000" y="1692275"/>
          <p14:tracePt t="9602" x="2533650" y="1711325"/>
          <p14:tracePt t="9611" x="2520950" y="1736725"/>
          <p14:tracePt t="9627" x="2501900" y="1770063"/>
          <p14:tracePt t="9643" x="2468563" y="1816100"/>
          <p14:tracePt t="9660" x="2422525" y="1862138"/>
          <p14:tracePt t="9677" x="2370138" y="1906588"/>
          <p14:tracePt t="9693" x="2298700" y="1946275"/>
          <p14:tracePt t="9710" x="2239963" y="2005013"/>
          <p14:tracePt t="9727" x="2193925" y="2024063"/>
          <p14:tracePt t="9743" x="2149475" y="2057400"/>
          <p14:tracePt t="9760" x="2109788" y="2070100"/>
          <p14:tracePt t="9777" x="2109788" y="2076450"/>
          <p14:tracePt t="9793" x="2103438" y="2082800"/>
          <p14:tracePt t="10066" x="2116138" y="2090738"/>
          <p14:tracePt t="10073" x="2122488" y="2097088"/>
          <p14:tracePt t="10081" x="2128838" y="2097088"/>
          <p14:tracePt t="10089" x="2135188" y="2103438"/>
          <p14:tracePt t="10097" x="2141538" y="2103438"/>
          <p14:tracePt t="10137" x="2135188" y="2103438"/>
          <p14:tracePt t="10146" x="2128838" y="2103438"/>
          <p14:tracePt t="10153" x="2122488" y="2109788"/>
          <p14:tracePt t="10161" x="2097088" y="2109788"/>
          <p14:tracePt t="10176" x="2044700" y="2109788"/>
          <p14:tracePt t="10193" x="1958975" y="2109788"/>
          <p14:tracePt t="10210" x="1920875" y="2109788"/>
          <p14:tracePt t="10226" x="1900238" y="2116138"/>
          <p14:tracePt t="10354" x="1906588" y="2116138"/>
          <p14:tracePt t="10354" x="1912938" y="2116138"/>
          <p14:tracePt t="10378" x="1920875" y="2116138"/>
          <p14:tracePt t="10378" x="1927225" y="2116138"/>
          <p14:tracePt t="10393" x="1939925" y="2116138"/>
          <p14:tracePt t="10482" x="1952625" y="2116138"/>
          <p14:tracePt t="10497" x="1958975" y="2116138"/>
          <p14:tracePt t="10498" x="1973263" y="2116138"/>
          <p14:tracePt t="10510" x="1979613" y="2116138"/>
          <p14:tracePt t="10526" x="1992313" y="2116138"/>
          <p14:tracePt t="10543" x="2005013" y="2116138"/>
          <p14:tracePt t="10560" x="2017713" y="2116138"/>
          <p14:tracePt t="10576" x="2032000" y="2116138"/>
          <p14:tracePt t="10593" x="2063750" y="2116138"/>
          <p14:tracePt t="10610" x="2097088" y="2103438"/>
          <p14:tracePt t="10626" x="2116138" y="2103438"/>
          <p14:tracePt t="10643" x="2141538" y="2097088"/>
          <p14:tracePt t="10660" x="2155825" y="2090738"/>
          <p14:tracePt t="10676" x="2181225" y="2076450"/>
          <p14:tracePt t="10693" x="2193925" y="2063750"/>
          <p14:tracePt t="10710" x="2214563" y="2044700"/>
          <p14:tracePt t="10726" x="2239963" y="2011363"/>
          <p14:tracePt t="10743" x="2266950" y="1979613"/>
          <p14:tracePt t="10759" x="2273300" y="1952625"/>
          <p14:tracePt t="10776" x="2286000" y="1933575"/>
          <p14:tracePt t="10793" x="2298700" y="1906588"/>
          <p14:tracePt t="10810" x="2298700" y="1881188"/>
          <p14:tracePt t="10826" x="2279650" y="1862138"/>
          <p14:tracePt t="10843" x="2246313" y="1828800"/>
          <p14:tracePt t="10859" x="2220913" y="1803400"/>
          <p14:tracePt t="10876" x="2187575" y="1782763"/>
          <p14:tracePt t="10893" x="2149475" y="1770063"/>
          <p14:tracePt t="10909" x="2116138" y="1763713"/>
          <p14:tracePt t="10926" x="2070100" y="1757363"/>
          <p14:tracePt t="10943" x="2032000" y="1757363"/>
          <p14:tracePt t="10959" x="1973263" y="1757363"/>
          <p14:tracePt t="10976" x="1920875" y="1757363"/>
          <p14:tracePt t="10993" x="1868488" y="1757363"/>
          <p14:tracePt t="10993" x="1854200" y="1757363"/>
          <p14:tracePt t="11009" x="1828800" y="1757363"/>
          <p14:tracePt t="11026" x="1822450" y="1757363"/>
          <p14:tracePt t="11043" x="1809750" y="1757363"/>
          <p14:tracePt t="11059" x="1782763" y="1770063"/>
          <p14:tracePt t="11076" x="1757363" y="1795463"/>
          <p14:tracePt t="11093" x="1724025" y="1828800"/>
          <p14:tracePt t="11109" x="1698625" y="1854200"/>
          <p14:tracePt t="11126" x="1677988" y="1881188"/>
          <p14:tracePt t="11143" x="1665288" y="1906588"/>
          <p14:tracePt t="11159" x="1665288" y="1927225"/>
          <p14:tracePt t="11176" x="1665288" y="1958975"/>
          <p14:tracePt t="11193" x="1671638" y="1992313"/>
          <p14:tracePt t="11209" x="1692275" y="2024063"/>
          <p14:tracePt t="11226" x="1711325" y="2044700"/>
          <p14:tracePt t="11243" x="1744663" y="2063750"/>
          <p14:tracePt t="11259" x="1770063" y="2082800"/>
          <p14:tracePt t="11276" x="1795463" y="2109788"/>
          <p14:tracePt t="11293" x="1847850" y="2128838"/>
          <p14:tracePt t="11309" x="1906588" y="2141538"/>
          <p14:tracePt t="11326" x="1952625" y="2141538"/>
          <p14:tracePt t="11343" x="1998663" y="2141538"/>
          <p14:tracePt t="11359" x="2038350" y="2141538"/>
          <p14:tracePt t="11376" x="2063750" y="2141538"/>
          <p14:tracePt t="11393" x="2090738" y="2141538"/>
          <p14:tracePt t="11409" x="2116138" y="2141538"/>
          <p14:tracePt t="11426" x="2155825" y="2135188"/>
          <p14:tracePt t="11443" x="2181225" y="2135188"/>
          <p14:tracePt t="11459" x="2201863" y="2128838"/>
          <p14:tracePt t="11476" x="2214563" y="2122488"/>
          <p14:tracePt t="12241" x="2208213" y="2122488"/>
          <p14:tracePt t="12649" x="2201863" y="2122488"/>
          <p14:tracePt t="13321" x="2208213" y="2122488"/>
          <p14:tracePt t="13332" x="2214563" y="2122488"/>
          <p14:tracePt t="13335" x="2220913" y="2122488"/>
          <p14:tracePt t="13342" x="2227263" y="2122488"/>
          <p14:tracePt t="13358" x="2233613" y="2122488"/>
          <p14:tracePt t="13705" x="2239963" y="2122488"/>
          <p14:tracePt t="13713" x="2246313" y="2122488"/>
          <p14:tracePt t="13721" x="2260600" y="2128838"/>
          <p14:tracePt t="13745" x="2266950" y="2135188"/>
          <p14:tracePt t="13753" x="2266950" y="2141538"/>
          <p14:tracePt t="13777" x="2273300" y="2149475"/>
          <p14:tracePt t="13793" x="2279650" y="2155825"/>
          <p14:tracePt t="13809" x="2279650" y="2162175"/>
          <p14:tracePt t="13825" x="2279650" y="2174875"/>
          <p14:tracePt t="13830" x="2279650" y="2181225"/>
          <p14:tracePt t="13842" x="2279650" y="2201863"/>
          <p14:tracePt t="13858" x="2279650" y="2214563"/>
          <p14:tracePt t="13875" x="2279650" y="2233613"/>
          <p14:tracePt t="13892" x="2273300" y="2252663"/>
          <p14:tracePt t="13908" x="2273300" y="2273300"/>
          <p14:tracePt t="13925" x="2266950" y="2305050"/>
          <p14:tracePt t="13942" x="2266950" y="2325688"/>
          <p14:tracePt t="13958" x="2266950" y="2357438"/>
          <p14:tracePt t="13975" x="2266950" y="2378075"/>
          <p14:tracePt t="13992" x="2279650" y="2390775"/>
          <p14:tracePt t="14008" x="2305050" y="2409825"/>
          <p14:tracePt t="14025" x="2344738" y="2416175"/>
          <p14:tracePt t="14042" x="2403475" y="2416175"/>
          <p14:tracePt t="14058" x="2481263" y="2422525"/>
          <p14:tracePt t="14075" x="2566988" y="2422525"/>
          <p14:tracePt t="14091" x="2659063" y="2422525"/>
          <p14:tracePt t="14108" x="2749550" y="2422525"/>
          <p14:tracePt t="14125" x="2835275" y="2422525"/>
          <p14:tracePt t="14142" x="2894013" y="2422525"/>
          <p14:tracePt t="14158" x="2919413" y="2422525"/>
          <p14:tracePt t="14175" x="2925763" y="2422525"/>
          <p14:tracePt t="14225" x="2932113" y="2422525"/>
          <p14:tracePt t="14233" x="2938463" y="2422525"/>
          <p14:tracePt t="14241" x="2946400" y="2430463"/>
          <p14:tracePt t="14242" x="3017838" y="2436813"/>
          <p14:tracePt t="14258" x="3095625" y="2436813"/>
          <p14:tracePt t="14275" x="3154363" y="2436813"/>
          <p14:tracePt t="14291" x="3187700" y="2436813"/>
          <p14:tracePt t="14393" x="3175000" y="2436813"/>
          <p14:tracePt t="14401" x="3154363" y="2436813"/>
          <p14:tracePt t="14409" x="3128963" y="2443163"/>
          <p14:tracePt t="14417" x="3095625" y="2443163"/>
          <p14:tracePt t="14425" x="2984500" y="2443163"/>
          <p14:tracePt t="14441" x="2913063" y="2449513"/>
          <p14:tracePt t="14458" x="2887663" y="2449513"/>
          <p14:tracePt t="14593" x="2894013" y="2449513"/>
          <p14:tracePt t="14601" x="2919413" y="2449513"/>
          <p14:tracePt t="14616" x="2959100" y="2449513"/>
          <p14:tracePt t="14617" x="2990850" y="2449513"/>
          <p14:tracePt t="14625" x="3108325" y="2455863"/>
          <p14:tracePt t="14641" x="3187700" y="2455863"/>
          <p14:tracePt t="14658" x="3213100" y="2455863"/>
          <p14:tracePt t="14713" x="3206750" y="2455863"/>
          <p14:tracePt t="14721" x="3200400" y="2455863"/>
          <p14:tracePt t="14737" x="3194050" y="2455863"/>
          <p14:tracePt t="14745" x="3175000" y="2455863"/>
          <p14:tracePt t="14753" x="3154363" y="2455863"/>
          <p14:tracePt t="14758" x="3101975" y="2462213"/>
          <p14:tracePt t="14775" x="3036888" y="2468563"/>
          <p14:tracePt t="14791" x="2984500" y="2474913"/>
          <p14:tracePt t="14808" x="2952750" y="2474913"/>
          <p14:tracePt t="14825" x="2925763" y="2481263"/>
          <p14:tracePt t="14937" x="2932113" y="2481263"/>
          <p14:tracePt t="14953" x="2938463" y="2481263"/>
          <p14:tracePt t="15529" x="2932113" y="2481263"/>
          <p14:tracePt t="15553" x="2925763" y="2481263"/>
          <p14:tracePt t="15569" x="2919413" y="2481263"/>
          <p14:tracePt t="15577" x="2906713" y="2489200"/>
          <p14:tracePt t="15584" x="2887663" y="2495550"/>
          <p14:tracePt t="15591" x="2847975" y="2514600"/>
          <p14:tracePt t="15608" x="2795588" y="2520950"/>
          <p14:tracePt t="15624" x="2730500" y="2527300"/>
          <p14:tracePt t="15641" x="2613025" y="2527300"/>
          <p14:tracePt t="15658" x="2514600" y="2527300"/>
          <p14:tracePt t="15674" x="2422525" y="2527300"/>
          <p14:tracePt t="15691" x="2332038" y="2527300"/>
          <p14:tracePt t="15708" x="2233613" y="2527300"/>
          <p14:tracePt t="15724" x="2141538" y="2527300"/>
          <p14:tracePt t="15741" x="2082800" y="2527300"/>
          <p14:tracePt t="15758" x="2011363" y="2527300"/>
          <p14:tracePt t="15774" x="1958975" y="2527300"/>
          <p14:tracePt t="15791" x="1893888" y="2527300"/>
          <p14:tracePt t="15807" x="1835150" y="2527300"/>
          <p14:tracePt t="15824" x="1770063" y="2527300"/>
          <p14:tracePt t="15841" x="1665288" y="2527300"/>
          <p14:tracePt t="15858" x="1593850" y="2527300"/>
          <p14:tracePt t="15874" x="1516063" y="2527300"/>
          <p14:tracePt t="15891" x="1443038" y="2527300"/>
          <p14:tracePt t="15907" x="1390650" y="2527300"/>
          <p14:tracePt t="15924" x="1346200" y="2527300"/>
          <p14:tracePt t="15941" x="1300163" y="2527300"/>
          <p14:tracePt t="15957" x="1260475" y="2520950"/>
          <p14:tracePt t="15974" x="1220788" y="2520950"/>
          <p14:tracePt t="15991" x="1201738" y="2527300"/>
          <p14:tracePt t="16007" x="1195388" y="2527300"/>
          <p14:tracePt t="16129" x="1201738" y="2527300"/>
          <p14:tracePt t="16145" x="1208088" y="2527300"/>
          <p14:tracePt t="16169" x="1214438" y="2527300"/>
          <p14:tracePt t="16177" x="1214438" y="2520950"/>
          <p14:tracePt t="16201" x="1220788" y="2520950"/>
          <p14:tracePt t="16217" x="1220788" y="2514600"/>
          <p14:tracePt t="16225" x="1227138" y="2514600"/>
          <p14:tracePt t="16577" x="1235075" y="2514600"/>
          <p14:tracePt t="16585" x="1241425" y="2514600"/>
          <p14:tracePt t="16593" x="1260475" y="2514600"/>
          <p14:tracePt t="16609" x="1279525" y="2514600"/>
          <p14:tracePt t="16617" x="1300163" y="2514600"/>
          <p14:tracePt t="16625" x="1338263" y="2508250"/>
          <p14:tracePt t="16641" x="1411288" y="2508250"/>
          <p14:tracePt t="16657" x="1463675" y="2508250"/>
          <p14:tracePt t="16674" x="1501775" y="2508250"/>
          <p14:tracePt t="16690" x="1541463" y="2508250"/>
          <p14:tracePt t="16707" x="1566863" y="2508250"/>
          <p14:tracePt t="16724" x="1587500" y="2508250"/>
          <p14:tracePt t="16741" x="1593850" y="2508250"/>
          <p14:tracePt t="17185" x="1600200" y="2508250"/>
          <p14:tracePt t="17203" x="1606550" y="2514600"/>
          <p14:tracePt t="17209" x="1612900" y="2514600"/>
          <p14:tracePt t="17217" x="1619250" y="2514600"/>
          <p14:tracePt t="17225" x="1652588" y="2520950"/>
          <p14:tracePt t="17240" x="1736725" y="2520950"/>
          <p14:tracePt t="17257" x="1809750" y="2520950"/>
          <p14:tracePt t="17274" x="1874838" y="2520950"/>
          <p14:tracePt t="17290" x="1952625" y="2520950"/>
          <p14:tracePt t="17307" x="2032000" y="2520950"/>
          <p14:tracePt t="17324" x="2097088" y="2520950"/>
          <p14:tracePt t="17340" x="2155825" y="2520950"/>
          <p14:tracePt t="17357" x="2187575" y="2520950"/>
          <p14:tracePt t="17374" x="2220913" y="2520950"/>
          <p14:tracePt t="17390" x="2227263" y="2514600"/>
          <p14:tracePt t="17407" x="2239963" y="2514600"/>
          <p14:tracePt t="17449" x="2239963" y="2508250"/>
          <p14:tracePt t="17465" x="2246313" y="2508250"/>
          <p14:tracePt t="17486" x="2246313" y="2501900"/>
          <p14:tracePt t="17497" x="2252663" y="2501900"/>
          <p14:tracePt t="17937" x="2246313" y="2501900"/>
          <p14:tracePt t="17954" x="2239963" y="2501900"/>
          <p14:tracePt t="17961" x="2233613" y="2501900"/>
          <p14:tracePt t="17969" x="2220913" y="2501900"/>
          <p14:tracePt t="17985" x="2214563" y="2501900"/>
          <p14:tracePt t="18465" x="2220913" y="2501900"/>
          <p14:tracePt t="18473" x="2227263" y="2501900"/>
          <p14:tracePt t="18481" x="2260600" y="2501900"/>
          <p14:tracePt t="18490" x="2305050" y="2501900"/>
          <p14:tracePt t="18506" x="2370138" y="2501900"/>
          <p14:tracePt t="18523" x="2430463" y="2501900"/>
          <p14:tracePt t="18540" x="2508250" y="2501900"/>
          <p14:tracePt t="18557" x="2573338" y="2501900"/>
          <p14:tracePt t="18573" x="2632075" y="2501900"/>
          <p14:tracePt t="18590" x="2690813" y="2501900"/>
          <p14:tracePt t="18606" x="2762250" y="2501900"/>
          <p14:tracePt t="18623" x="2827338" y="2501900"/>
          <p14:tracePt t="18640" x="2894013" y="2501900"/>
          <p14:tracePt t="18656" x="2978150" y="2501900"/>
          <p14:tracePt t="18673" x="3036888" y="2501900"/>
          <p14:tracePt t="18690" x="3076575" y="2501900"/>
          <p14:tracePt t="18706" x="3089275" y="2501900"/>
          <p14:tracePt t="18723" x="3095625" y="2501900"/>
          <p14:tracePt t="18905" x="3089275" y="2501900"/>
          <p14:tracePt t="18913" x="3082925" y="2501900"/>
          <p14:tracePt t="18923" x="3070225" y="2501900"/>
          <p14:tracePt t="18923" x="3011488" y="2501900"/>
          <p14:tracePt t="18940" x="2952750" y="2501900"/>
          <p14:tracePt t="18956" x="2854325" y="2501900"/>
          <p14:tracePt t="18973" x="2743200" y="2501900"/>
          <p14:tracePt t="18990" x="2606675" y="2501900"/>
          <p14:tracePt t="19006" x="2474913" y="2501900"/>
          <p14:tracePt t="19023" x="2351088" y="2501900"/>
          <p14:tracePt t="19040" x="2220913" y="2501900"/>
          <p14:tracePt t="19056" x="2109788" y="2508250"/>
          <p14:tracePt t="19073" x="1958975" y="2514600"/>
          <p14:tracePt t="19090" x="1874838" y="2514600"/>
          <p14:tracePt t="19106" x="1809750" y="2514600"/>
          <p14:tracePt t="19123" x="1736725" y="2514600"/>
          <p14:tracePt t="19140" x="1646238" y="2514600"/>
          <p14:tracePt t="19156" x="1566863" y="2514600"/>
          <p14:tracePt t="19173" x="1482725" y="2514600"/>
          <p14:tracePt t="19190" x="1404938" y="2514600"/>
          <p14:tracePt t="19206" x="1319213" y="2514600"/>
          <p14:tracePt t="19223" x="1241425" y="2514600"/>
          <p14:tracePt t="19240" x="1182688" y="2514600"/>
          <p14:tracePt t="19256" x="1136650" y="2514600"/>
          <p14:tracePt t="19273" x="1071563" y="2514600"/>
          <p14:tracePt t="19290" x="1038225" y="2514600"/>
          <p14:tracePt t="19393" x="1044575" y="2514600"/>
          <p14:tracePt t="19401" x="1058863" y="2514600"/>
          <p14:tracePt t="19409" x="1077913" y="2514600"/>
          <p14:tracePt t="19417" x="1096963" y="2514600"/>
          <p14:tracePt t="19425" x="1155700" y="2508250"/>
          <p14:tracePt t="19440" x="1247775" y="2508250"/>
          <p14:tracePt t="19456" x="1358900" y="2508250"/>
          <p14:tracePt t="19473" x="1547813" y="2508250"/>
          <p14:tracePt t="19490" x="1671638" y="2514600"/>
          <p14:tracePt t="19506" x="1795463" y="2514600"/>
          <p14:tracePt t="19523" x="1952625" y="2520950"/>
          <p14:tracePt t="19539" x="2090738" y="2520950"/>
          <p14:tracePt t="19556" x="2233613" y="2520950"/>
          <p14:tracePt t="19573" x="2390775" y="2520950"/>
          <p14:tracePt t="19589" x="2547938" y="2520950"/>
          <p14:tracePt t="19606" x="2678113" y="2520950"/>
          <p14:tracePt t="19623" x="2808288" y="2520950"/>
          <p14:tracePt t="19639" x="2946400" y="2520950"/>
          <p14:tracePt t="19656" x="3070225" y="2527300"/>
          <p14:tracePt t="19673" x="3246438" y="2527300"/>
          <p14:tracePt t="19689" x="3324225" y="2527300"/>
          <p14:tracePt t="19706" x="3351213" y="2527300"/>
          <p14:tracePt t="21825" x="3344863" y="2520950"/>
          <p14:tracePt t="21833" x="3324225" y="2520950"/>
          <p14:tracePt t="21849" x="3284538" y="2520950"/>
          <p14:tracePt t="21872" x="3265488" y="2520950"/>
          <p14:tracePt t="21872" x="3233738" y="2520950"/>
          <p14:tracePt t="21888" x="3175000" y="2520950"/>
          <p14:tracePt t="21905" x="3135313" y="2520950"/>
          <p14:tracePt t="21922" x="3089275" y="2520950"/>
          <p14:tracePt t="21938" x="3030538" y="2514600"/>
          <p14:tracePt t="21955" x="2959100" y="2514600"/>
          <p14:tracePt t="21972" x="2887663" y="2514600"/>
          <p14:tracePt t="21988" x="2808288" y="2514600"/>
          <p14:tracePt t="22005" x="2736850" y="2514600"/>
          <p14:tracePt t="22022" x="2684463" y="2514600"/>
          <p14:tracePt t="22038" x="2619375" y="2514600"/>
          <p14:tracePt t="22055" x="2586038" y="2514600"/>
          <p14:tracePt t="22072" x="2547938" y="2514600"/>
          <p14:tracePt t="22088" x="2495550" y="2514600"/>
          <p14:tracePt t="22105" x="2462213" y="2514600"/>
          <p14:tracePt t="22122" x="2436813" y="2514600"/>
          <p14:tracePt t="22138" x="2397125" y="2514600"/>
          <p14:tracePt t="22155" x="2370138" y="2514600"/>
          <p14:tracePt t="22172" x="2351088" y="2514600"/>
          <p14:tracePt t="22188" x="2338388" y="2508250"/>
          <p14:tracePt t="22205" x="2319338" y="2508250"/>
          <p14:tracePt t="22222" x="2298700" y="2508250"/>
          <p14:tracePt t="22238" x="2266950" y="2508250"/>
          <p14:tracePt t="22255" x="2214563" y="2508250"/>
          <p14:tracePt t="22272" x="2174875" y="2508250"/>
          <p14:tracePt t="22288" x="2141538" y="2508250"/>
          <p14:tracePt t="22305" x="2135188" y="2508250"/>
          <p14:tracePt t="22441" x="2135188" y="2501900"/>
          <p14:tracePt t="22449" x="2135188" y="2495550"/>
          <p14:tracePt t="22459" x="2141538" y="2481263"/>
          <p14:tracePt t="22465" x="2141538" y="2474913"/>
          <p14:tracePt t="22473" x="2141538" y="2462213"/>
          <p14:tracePt t="22488" x="2135188" y="2449513"/>
          <p14:tracePt t="22609" x="2128838" y="2455863"/>
          <p14:tracePt t="22617" x="2128838" y="2462213"/>
          <p14:tracePt t="22633" x="2128838" y="2468563"/>
          <p14:tracePt t="22637" x="2128838" y="2474913"/>
          <p14:tracePt t="22738" x="2128838" y="2462213"/>
          <p14:tracePt t="22754" x="2128838" y="2455863"/>
          <p14:tracePt t="22866" x="2135188" y="2455863"/>
          <p14:tracePt t="23082" x="2135188" y="2462213"/>
          <p14:tracePt t="23090" x="2141538" y="2462213"/>
          <p14:tracePt t="23098" x="2168525" y="2462213"/>
          <p14:tracePt t="23106" x="2233613" y="2462213"/>
          <p14:tracePt t="23122" x="2363788" y="2468563"/>
          <p14:tracePt t="23139" x="2508250" y="2468563"/>
          <p14:tracePt t="23156" x="2651125" y="2468563"/>
          <p14:tracePt t="23172" x="2814638" y="2468563"/>
          <p14:tracePt t="23189" x="2959100" y="2468563"/>
          <p14:tracePt t="23206" x="3082925" y="2468563"/>
          <p14:tracePt t="23222" x="3187700" y="2468563"/>
          <p14:tracePt t="23239" x="3292475" y="2468563"/>
          <p14:tracePt t="23256" x="3389313" y="2468563"/>
          <p14:tracePt t="23272" x="3487738" y="2468563"/>
          <p14:tracePt t="23289" x="3592513" y="2468563"/>
          <p14:tracePt t="23306" x="3756025" y="2468563"/>
          <p14:tracePt t="23322" x="3860800" y="2468563"/>
          <p14:tracePt t="23339" x="3963988" y="2468563"/>
          <p14:tracePt t="23356" x="4075113" y="2468563"/>
          <p14:tracePt t="23372" x="4206875" y="2501900"/>
          <p14:tracePt t="23389" x="4297363" y="2527300"/>
          <p14:tracePt t="23406" x="4362450" y="2554288"/>
          <p14:tracePt t="23422" x="4389438" y="2560638"/>
          <p14:tracePt t="23439" x="4402138" y="2566988"/>
          <p14:tracePt t="23455" x="4395788" y="2573338"/>
          <p14:tracePt t="23472" x="4383088" y="2598738"/>
          <p14:tracePt t="23489" x="4356100" y="2644775"/>
          <p14:tracePt t="23505" x="4356100" y="2697163"/>
          <p14:tracePt t="23522" x="4383088" y="2724150"/>
          <p14:tracePt t="23539" x="4441825" y="2749550"/>
          <p14:tracePt t="23555" x="4552950" y="2776538"/>
          <p14:tracePt t="23572" x="4708525" y="2789238"/>
          <p14:tracePt t="23589" x="4852988" y="2801938"/>
          <p14:tracePt t="23605" x="4976813" y="2808288"/>
          <p14:tracePt t="23622" x="5075238" y="2808288"/>
          <p14:tracePt t="23639" x="5153025" y="2808288"/>
          <p14:tracePt t="23655" x="5232400" y="2808288"/>
          <p14:tracePt t="23672" x="5297488" y="2808288"/>
          <p14:tracePt t="23689" x="5349875" y="2814638"/>
          <p14:tracePt t="23706" x="5453063" y="2820988"/>
          <p14:tracePt t="23721" x="5511800" y="2827338"/>
          <p14:tracePt t="23738" x="5597525" y="2835275"/>
          <p14:tracePt t="23754" x="5695950" y="2847975"/>
          <p14:tracePt t="23771" x="5799138" y="2860675"/>
          <p14:tracePt t="23788" x="5924550" y="2879725"/>
          <p14:tracePt t="23804" x="6048375" y="2894013"/>
          <p14:tracePt t="23821" x="6165850" y="2906713"/>
          <p14:tracePt t="23838" x="6224588" y="2906713"/>
          <p14:tracePt t="23854" x="6230938" y="2906713"/>
          <p14:tracePt t="23938" x="6224588" y="2906713"/>
          <p14:tracePt t="23945" x="6211888" y="2906713"/>
          <p14:tracePt t="23955" x="6184900" y="2906713"/>
          <p14:tracePt t="23962" x="6113463" y="2906713"/>
          <p14:tracePt t="23972" x="6008688" y="2906713"/>
          <p14:tracePt t="23989" x="5910263" y="2906713"/>
          <p14:tracePt t="24005" x="5826125" y="2906713"/>
          <p14:tracePt t="24022" x="5748338" y="2906713"/>
          <p14:tracePt t="24038" x="5695950" y="2913063"/>
          <p14:tracePt t="24055" x="5689600" y="2913063"/>
          <p14:tracePt t="24071" x="5681663" y="2913063"/>
          <p14:tracePt t="24147" x="5689600" y="2913063"/>
          <p14:tracePt t="24154" x="5727700" y="2919413"/>
          <p14:tracePt t="24162" x="5754688" y="2919413"/>
          <p14:tracePt t="24173" x="5832475" y="2925763"/>
          <p14:tracePt t="24188" x="5924550" y="2932113"/>
          <p14:tracePt t="24205" x="6008688" y="2932113"/>
          <p14:tracePt t="24222" x="6067425" y="2938463"/>
          <p14:tracePt t="24238" x="6088063" y="2946400"/>
          <p14:tracePt t="24355" x="6080125" y="2952750"/>
          <p14:tracePt t="24355" x="6080125" y="2959100"/>
          <p14:tracePt t="24363" x="6073775" y="2965450"/>
          <p14:tracePt t="24373" x="6067425" y="2965450"/>
          <p14:tracePt t="24389" x="6054725" y="2965450"/>
          <p14:tracePt t="24406" x="6027738" y="2959100"/>
          <p14:tracePt t="24423" x="6008688" y="2946400"/>
          <p14:tracePt t="24439" x="6002338" y="2938463"/>
          <p14:tracePt t="24456" x="6002338" y="2925763"/>
          <p14:tracePt t="24473" x="6002338" y="2887663"/>
          <p14:tracePt t="24488" x="6008688" y="2860675"/>
          <p14:tracePt t="24955" x="5989638" y="2860675"/>
          <p14:tracePt t="24963" x="5969000" y="2860675"/>
          <p14:tracePt t="24971" x="5924550" y="2867025"/>
          <p14:tracePt t="24989" x="5897563" y="2887663"/>
          <p14:tracePt t="24990" x="5878513" y="2913063"/>
          <p14:tracePt t="25006" x="5878513" y="2919413"/>
          <p14:tracePt t="25023" x="5865813" y="2925763"/>
          <p14:tracePt t="25039" x="5832475" y="2925763"/>
          <p14:tracePt t="25056" x="5773738" y="2925763"/>
          <p14:tracePt t="25073" x="5675313" y="2925763"/>
          <p14:tracePt t="25089" x="5545138" y="2913063"/>
          <p14:tracePt t="25106" x="5421313" y="2906713"/>
          <p14:tracePt t="25122" x="5199063" y="2906713"/>
          <p14:tracePt t="25139" x="5010150" y="2900363"/>
          <p14:tracePt t="25156" x="4708525" y="2860675"/>
          <p14:tracePt t="25172" x="4525963" y="2854325"/>
          <p14:tracePt t="25189" x="4337050" y="2847975"/>
          <p14:tracePt t="25206" x="4140200" y="2841625"/>
          <p14:tracePt t="25223" x="3957638" y="2827338"/>
          <p14:tracePt t="25239" x="3794125" y="2827338"/>
          <p14:tracePt t="25256" x="3651250" y="2827338"/>
          <p14:tracePt t="25272" x="3533775" y="2820988"/>
          <p14:tracePt t="25289" x="3409950" y="2820988"/>
          <p14:tracePt t="25306" x="3284538" y="2814638"/>
          <p14:tracePt t="25322" x="3108325" y="2801938"/>
          <p14:tracePt t="25339" x="2978150" y="2801938"/>
          <p14:tracePt t="25356" x="2860675" y="2795588"/>
          <p14:tracePt t="25372" x="2724150" y="2762250"/>
          <p14:tracePt t="25389" x="2598738" y="2697163"/>
          <p14:tracePt t="25406" x="2416175" y="2638425"/>
          <p14:tracePt t="25423" x="2298700" y="2619375"/>
          <p14:tracePt t="25439" x="2239963" y="2606675"/>
          <p14:tracePt t="25456" x="2208213" y="2592388"/>
          <p14:tracePt t="25507" x="2208213" y="2586038"/>
          <p14:tracePt t="25523" x="2214563" y="2586038"/>
          <p14:tracePt t="25531" x="2214563" y="2579688"/>
          <p14:tracePt t="25539" x="2214563" y="2560638"/>
          <p14:tracePt t="25547" x="2220913" y="2547938"/>
          <p14:tracePt t="25556" x="2227263" y="2520950"/>
          <p14:tracePt t="25572" x="2227263" y="2508250"/>
          <p14:tracePt t="25589" x="2227263" y="2495550"/>
          <p14:tracePt t="25606" x="2227263" y="2481263"/>
          <p14:tracePt t="25622" x="2214563" y="2474913"/>
          <p14:tracePt t="25639" x="2201863" y="2462213"/>
          <p14:tracePt t="25699" x="2193925" y="2468563"/>
          <p14:tracePt t="25723" x="2193925" y="2474913"/>
          <p14:tracePt t="25763" x="2201863" y="2474913"/>
          <p14:tracePt t="25771" x="2214563" y="2474913"/>
          <p14:tracePt t="25781" x="2220913" y="2474913"/>
          <p14:tracePt t="25789" x="2233613" y="2474913"/>
          <p14:tracePt t="25789" x="2260600" y="2474913"/>
          <p14:tracePt t="25806" x="2273300" y="2474913"/>
          <p14:tracePt t="25822" x="2279650" y="2474913"/>
          <p14:tracePt t="25915" x="2266950" y="2474913"/>
          <p14:tracePt t="25923" x="2239963" y="2474913"/>
          <p14:tracePt t="25939" x="2220913" y="2474913"/>
          <p14:tracePt t="25955" x="2201863" y="2474913"/>
          <p14:tracePt t="25956" x="2181225" y="2474913"/>
          <p14:tracePt t="25972" x="2174875" y="2474913"/>
          <p14:tracePt t="27915" x="2201863" y="2481263"/>
          <p14:tracePt t="27923" x="2246313" y="2501900"/>
          <p14:tracePt t="27923" x="2357438" y="2560638"/>
          <p14:tracePt t="27939" x="2443163" y="2613025"/>
          <p14:tracePt t="27955" x="2540000" y="2684463"/>
          <p14:tracePt t="27972" x="2638425" y="2755900"/>
          <p14:tracePt t="27989" x="2717800" y="2827338"/>
          <p14:tracePt t="28005" x="2762250" y="2894013"/>
          <p14:tracePt t="28022" x="2789238" y="2965450"/>
          <p14:tracePt t="28038" x="2795588" y="3030538"/>
          <p14:tracePt t="28055" x="2795588" y="3076575"/>
          <p14:tracePt t="28071" x="2789238" y="3108325"/>
          <p14:tracePt t="28088" x="2782888" y="3154363"/>
          <p14:tracePt t="28105" x="2782888" y="3175000"/>
          <p14:tracePt t="28121" x="2776538" y="3187700"/>
          <p14:tracePt t="28138" x="2776538" y="3194050"/>
          <p14:tracePt t="28155" x="2776538" y="3200400"/>
          <p14:tracePt t="28171" x="2789238" y="3219450"/>
          <p14:tracePt t="28188" x="2820988" y="3265488"/>
          <p14:tracePt t="28205" x="2860675" y="3305175"/>
          <p14:tracePt t="28221" x="2906713" y="3351213"/>
          <p14:tracePt t="28238" x="2971800" y="3389313"/>
          <p14:tracePt t="28255" x="3055938" y="3403600"/>
          <p14:tracePt t="28272" x="3116263" y="3429000"/>
          <p14:tracePt t="28288" x="3181350" y="3454400"/>
          <p14:tracePt t="28305" x="3240088" y="3468688"/>
          <p14:tracePt t="28321" x="3311525" y="3468688"/>
          <p14:tracePt t="28338" x="3409950" y="3468688"/>
          <p14:tracePt t="28355" x="3468688" y="3468688"/>
          <p14:tracePt t="28371" x="3540125" y="3468688"/>
          <p14:tracePt t="28388" x="3638550" y="3468688"/>
          <p14:tracePt t="28404" x="3735388" y="3468688"/>
          <p14:tracePt t="28421" x="3860800" y="3475038"/>
          <p14:tracePt t="28438" x="3997325" y="3475038"/>
          <p14:tracePt t="28455" x="4148138" y="3487738"/>
          <p14:tracePt t="28471" x="4324350" y="3494088"/>
          <p14:tracePt t="28488" x="4500563" y="3494088"/>
          <p14:tracePt t="28504" x="4630738" y="3494088"/>
          <p14:tracePt t="28521" x="4735513" y="3494088"/>
          <p14:tracePt t="28538" x="4859338" y="3494088"/>
          <p14:tracePt t="28555" x="4930775" y="3494088"/>
          <p14:tracePt t="28571" x="4970463" y="3487738"/>
          <p14:tracePt t="28588" x="4995863" y="3487738"/>
          <p14:tracePt t="28604" x="5003800" y="3487738"/>
          <p14:tracePt t="28621" x="5016500" y="3481388"/>
          <p14:tracePt t="28638" x="5022850" y="3481388"/>
          <p14:tracePt t="28654" x="5041900" y="3481388"/>
          <p14:tracePt t="28671" x="5054600" y="3481388"/>
          <p14:tracePt t="28688" x="5062538" y="3475038"/>
          <p14:tracePt t="28739" x="5054600" y="3475038"/>
          <p14:tracePt t="28746" x="5048250" y="3475038"/>
          <p14:tracePt t="28751" x="5029200" y="3475038"/>
          <p14:tracePt t="28755" x="4964113" y="3475038"/>
          <p14:tracePt t="28771" x="4884738" y="3475038"/>
          <p14:tracePt t="28788" x="4781550" y="3475038"/>
          <p14:tracePt t="28804" x="4656138" y="3468688"/>
          <p14:tracePt t="28821" x="4565650" y="3468688"/>
          <p14:tracePt t="28838" x="4506913" y="3468688"/>
          <p14:tracePt t="28854" x="4500563" y="3468688"/>
          <p14:tracePt t="28954" x="4525963" y="3468688"/>
          <p14:tracePt t="28962" x="4559300" y="3468688"/>
          <p14:tracePt t="28970" x="4605338" y="3468688"/>
          <p14:tracePt t="28978" x="4708525" y="3468688"/>
          <p14:tracePt t="28988" x="4840288" y="3468688"/>
          <p14:tracePt t="29004" x="4957763" y="3468688"/>
          <p14:tracePt t="29021" x="5062538" y="3468688"/>
          <p14:tracePt t="29038" x="5121275" y="3468688"/>
          <p14:tracePt t="29054" x="5140325" y="3468688"/>
          <p14:tracePt t="29267" x="5133975" y="3468688"/>
          <p14:tracePt t="29275" x="5127625" y="3454400"/>
          <p14:tracePt t="29276" x="5100638" y="3435350"/>
          <p14:tracePt t="29290" x="5081588" y="3422650"/>
          <p14:tracePt t="29299" x="5048250" y="3409950"/>
          <p14:tracePt t="29306" x="4970463" y="3395663"/>
          <p14:tracePt t="29321" x="4878388" y="3382963"/>
          <p14:tracePt t="29337" x="4775200" y="3382963"/>
          <p14:tracePt t="29354" x="4656138" y="3376613"/>
          <p14:tracePt t="29371" x="4618038" y="3376613"/>
          <p14:tracePt t="29387" x="4597400" y="3376613"/>
          <p14:tracePt t="29404" x="4591050" y="3376613"/>
          <p14:tracePt t="29498" x="4605338" y="3376613"/>
          <p14:tracePt t="29506" x="4618038" y="3376613"/>
          <p14:tracePt t="29514" x="4637088" y="3376613"/>
          <p14:tracePt t="29522" x="4664075" y="3376613"/>
          <p14:tracePt t="29530" x="4702175" y="3376613"/>
          <p14:tracePt t="29538" x="4787900" y="3376613"/>
          <p14:tracePt t="29554" x="4951413" y="3376613"/>
          <p14:tracePt t="29571" x="5048250" y="3376613"/>
          <p14:tracePt t="29588" x="5106988" y="3376613"/>
          <p14:tracePt t="29604" x="5127625" y="3376613"/>
          <p14:tracePt t="29674" x="5113338" y="3376613"/>
          <p14:tracePt t="29682" x="5106988" y="3376613"/>
          <p14:tracePt t="29690" x="5100638" y="3376613"/>
          <p14:tracePt t="29698" x="5087938" y="3376613"/>
          <p14:tracePt t="29705" x="5081588" y="3376613"/>
          <p14:tracePt t="29721" x="5068888" y="3376613"/>
          <p14:tracePt t="29737" x="5062538" y="3376613"/>
          <p14:tracePt t="29754" x="5054600" y="3376613"/>
          <p14:tracePt t="30618" x="5048250" y="3376613"/>
          <p14:tracePt t="30626" x="5041900" y="3376613"/>
          <p14:tracePt t="30637" x="5035550" y="3376613"/>
          <p14:tracePt t="30638" x="5016500" y="3376613"/>
          <p14:tracePt t="30654" x="4983163" y="3376613"/>
          <p14:tracePt t="30671" x="4957763" y="3376613"/>
          <p14:tracePt t="30687" x="4937125" y="3376613"/>
          <p14:tracePt t="30722" x="4930775" y="3376613"/>
          <p14:tracePt t="31026" x="4924425" y="3376613"/>
          <p14:tracePt t="31042" x="4911725" y="3376613"/>
          <p14:tracePt t="31050" x="4905375" y="3370263"/>
          <p14:tracePt t="31058" x="4878388" y="3370263"/>
          <p14:tracePt t="31070" x="4840288" y="3370263"/>
          <p14:tracePt t="31087" x="4800600" y="3363913"/>
          <p14:tracePt t="31104" x="4781550" y="3363913"/>
          <p14:tracePt t="31202" x="4781550" y="3357563"/>
          <p14:tracePt t="31210" x="4775200" y="3357563"/>
          <p14:tracePt t="31218" x="4767263" y="3357563"/>
          <p14:tracePt t="31223" x="4760913" y="3357563"/>
          <p14:tracePt t="31237" x="4748213" y="3357563"/>
          <p14:tracePt t="31253" x="4729163" y="3357563"/>
          <p14:tracePt t="31270" x="4695825" y="3357563"/>
          <p14:tracePt t="31287" x="4643438" y="3357563"/>
          <p14:tracePt t="31304" x="4605338" y="3357563"/>
          <p14:tracePt t="31320" x="4578350" y="3357563"/>
          <p14:tracePt t="31337" x="4572000" y="3357563"/>
          <p14:tracePt t="31386" x="4578350" y="3357563"/>
          <p14:tracePt t="31394" x="4591050" y="3357563"/>
          <p14:tracePt t="31402" x="4618038" y="3357563"/>
          <p14:tracePt t="31420" x="4670425" y="3357563"/>
          <p14:tracePt t="31421" x="4735513" y="3357563"/>
          <p14:tracePt t="31437" x="4819650" y="3357563"/>
          <p14:tracePt t="31454" x="4899025" y="3357563"/>
          <p14:tracePt t="31470" x="4970463" y="3357563"/>
          <p14:tracePt t="31487" x="5035550" y="3357563"/>
          <p14:tracePt t="31504" x="5075238" y="3357563"/>
          <p14:tracePt t="31546" x="5081588" y="3357563"/>
          <p14:tracePt t="33750" x="0" y="0"/>
        </p14:tracePtLst>
        <p14:tracePtLst>
          <p14:tracePt t="36574" x="2501900" y="3716338"/>
          <p14:tracePt t="36664" x="2508250" y="3716338"/>
          <p14:tracePt t="36672" x="2520950" y="3722688"/>
          <p14:tracePt t="36680" x="2540000" y="3722688"/>
          <p14:tracePt t="36688" x="2560638" y="3722688"/>
          <p14:tracePt t="36696" x="2651125" y="3722688"/>
          <p14:tracePt t="36720" x="2743200" y="3722688"/>
          <p14:tracePt t="36736" x="2827338" y="3722688"/>
          <p14:tracePt t="36752" x="2900363" y="3722688"/>
          <p14:tracePt t="36768" x="2946400" y="3722688"/>
          <p14:tracePt t="36779" x="2965450" y="3722688"/>
          <p14:tracePt t="36976" x="2978150" y="3729038"/>
          <p14:tracePt t="36984" x="3005138" y="3729038"/>
          <p14:tracePt t="36992" x="3030538" y="3729038"/>
          <p14:tracePt t="37004" x="3076575" y="3729038"/>
          <p14:tracePt t="37008" x="3128963" y="3729038"/>
          <p14:tracePt t="37013" x="3259138" y="3729038"/>
          <p14:tracePt t="37029" x="3429000" y="3729038"/>
          <p14:tracePt t="37046" x="3611563" y="3729038"/>
          <p14:tracePt t="37063" x="3768725" y="3729038"/>
          <p14:tracePt t="37079" x="3957638" y="3729038"/>
          <p14:tracePt t="37096" x="4225925" y="3729038"/>
          <p14:tracePt t="37113" x="4395788" y="3729038"/>
          <p14:tracePt t="37129" x="4572000" y="3729038"/>
          <p14:tracePt t="37146" x="4708525" y="3735388"/>
          <p14:tracePt t="37163" x="4806950" y="3741738"/>
          <p14:tracePt t="37179" x="4884738" y="3741738"/>
          <p14:tracePt t="37196" x="4930775" y="3749675"/>
          <p14:tracePt t="37213" x="4957763" y="3749675"/>
          <p14:tracePt t="37360" x="4970463" y="3749675"/>
          <p14:tracePt t="37372" x="4989513" y="3756025"/>
          <p14:tracePt t="37379" x="5016500" y="3762375"/>
          <p14:tracePt t="37379" x="5106988" y="3768725"/>
          <p14:tracePt t="37396" x="5199063" y="3775075"/>
          <p14:tracePt t="37413" x="5335588" y="3787775"/>
          <p14:tracePt t="37429" x="5446713" y="3794125"/>
          <p14:tracePt t="37446" x="5557838" y="3794125"/>
          <p14:tracePt t="37462" x="5649913" y="3802063"/>
          <p14:tracePt t="37479" x="5754688" y="3802063"/>
          <p14:tracePt t="37496" x="5903913" y="3808413"/>
          <p14:tracePt t="37513" x="5976938" y="3808413"/>
          <p14:tracePt t="37529" x="6048375" y="3808413"/>
          <p14:tracePt t="37546" x="6094413" y="3808413"/>
          <p14:tracePt t="37562" x="6132513" y="3808413"/>
          <p14:tracePt t="37579" x="6153150" y="3808413"/>
          <p14:tracePt t="37596" x="6159500" y="3808413"/>
          <p14:tracePt t="37612" x="6165850" y="3808413"/>
          <p14:tracePt t="37629" x="6172200" y="3808413"/>
          <p14:tracePt t="37646" x="6178550" y="3808413"/>
          <p14:tracePt t="37662" x="6211888" y="3808413"/>
          <p14:tracePt t="37679" x="6237288" y="3808413"/>
          <p14:tracePt t="37696" x="6256338" y="3808413"/>
          <p14:tracePt t="37713" x="6270625" y="3808413"/>
          <p14:tracePt t="37752" x="6276975" y="3808413"/>
          <p14:tracePt t="37762" x="6283325" y="3808413"/>
          <p14:tracePt t="37768" x="6289675" y="3808413"/>
          <p14:tracePt t="37779" x="6316663" y="3808413"/>
          <p14:tracePt t="37796" x="6335713" y="3808413"/>
          <p14:tracePt t="37812" x="6354763" y="3808413"/>
          <p14:tracePt t="37829" x="6375400" y="3802063"/>
          <p14:tracePt t="37846" x="6400800" y="3802063"/>
          <p14:tracePt t="37862" x="6434138" y="3802063"/>
          <p14:tracePt t="37879" x="6459538" y="3802063"/>
          <p14:tracePt t="37896" x="6484938" y="3802063"/>
          <p14:tracePt t="37896" x="6492875" y="3802063"/>
          <p14:tracePt t="37912" x="6518275" y="3802063"/>
          <p14:tracePt t="37929" x="6551613" y="3802063"/>
          <p14:tracePt t="37946" x="6589713" y="3802063"/>
          <p14:tracePt t="37962" x="6629400" y="3802063"/>
          <p14:tracePt t="37979" x="6669088" y="3802063"/>
          <p14:tracePt t="37996" x="6694488" y="3802063"/>
          <p14:tracePt t="38012" x="6713538" y="3802063"/>
          <p14:tracePt t="38029" x="6746875" y="3802063"/>
          <p14:tracePt t="38046" x="6792913" y="3802063"/>
          <p14:tracePt t="38062" x="6824663" y="3802063"/>
          <p14:tracePt t="38079" x="6870700" y="3802063"/>
          <p14:tracePt t="38096" x="6897688" y="3802063"/>
          <p14:tracePt t="38096" x="6910388" y="3802063"/>
          <p14:tracePt t="38112" x="6950075" y="3802063"/>
          <p14:tracePt t="38129" x="6975475" y="3802063"/>
          <p14:tracePt t="38146" x="7002463" y="3802063"/>
          <p14:tracePt t="38162" x="7015163" y="3802063"/>
          <p14:tracePt t="38179" x="7034213" y="3802063"/>
          <p14:tracePt t="38195" x="7053263" y="3802063"/>
          <p14:tracePt t="38212" x="7086600" y="3802063"/>
          <p14:tracePt t="38229" x="7119938" y="3802063"/>
          <p14:tracePt t="38245" x="7158038" y="3802063"/>
          <p14:tracePt t="38262" x="7185025" y="3802063"/>
          <p14:tracePt t="38279" x="7210425" y="3802063"/>
          <p14:tracePt t="38295" x="7237413" y="3802063"/>
          <p14:tracePt t="38312" x="7269163" y="3802063"/>
          <p14:tracePt t="38329" x="7302500" y="3802063"/>
          <p14:tracePt t="38345" x="7334250" y="3802063"/>
          <p14:tracePt t="38362" x="7367588" y="3802063"/>
          <p14:tracePt t="38379" x="7386638" y="3802063"/>
          <p14:tracePt t="38395" x="7413625" y="3802063"/>
          <p14:tracePt t="38412" x="7426325" y="3802063"/>
          <p14:tracePt t="38429" x="7445375" y="3802063"/>
          <p14:tracePt t="38445" x="7466013" y="3794125"/>
          <p14:tracePt t="38462" x="7478713" y="3794125"/>
          <p14:tracePt t="38479" x="7491413" y="3794125"/>
          <p14:tracePt t="38496" x="7497763" y="3794125"/>
          <p14:tracePt t="38744" x="7491413" y="3794125"/>
          <p14:tracePt t="38752" x="7485063" y="3794125"/>
          <p14:tracePt t="38768" x="7478713" y="3794125"/>
          <p14:tracePt t="38779" x="7478713" y="3802063"/>
          <p14:tracePt t="38784" x="7472363" y="3802063"/>
          <p14:tracePt t="38795" x="7459663" y="3802063"/>
          <p14:tracePt t="38812" x="7451725" y="3808413"/>
          <p14:tracePt t="38829" x="7439025" y="3808413"/>
          <p14:tracePt t="38845" x="7426325" y="3808413"/>
          <p14:tracePt t="38862" x="7419975" y="3808413"/>
          <p14:tracePt t="38879" x="7413625" y="3814763"/>
          <p14:tracePt t="38895" x="7413625" y="3821113"/>
          <p14:tracePt t="38912" x="7407275" y="3821113"/>
          <p14:tracePt t="38952" x="7407275" y="3827463"/>
          <p14:tracePt t="38968" x="7392988" y="3827463"/>
          <p14:tracePt t="38976" x="7386638" y="3827463"/>
          <p14:tracePt t="38984" x="7361238" y="3840163"/>
          <p14:tracePt t="38995" x="7334250" y="3852863"/>
          <p14:tracePt t="39012" x="7302500" y="3867150"/>
          <p14:tracePt t="39029" x="7256463" y="3873500"/>
          <p14:tracePt t="39045" x="7210425" y="3898900"/>
          <p14:tracePt t="39062" x="7119938" y="3925888"/>
          <p14:tracePt t="39078" x="7034213" y="3957638"/>
          <p14:tracePt t="39095" x="6910388" y="3978275"/>
          <p14:tracePt t="39112" x="6675438" y="3997325"/>
          <p14:tracePt t="39129" x="6478588" y="4003675"/>
          <p14:tracePt t="39145" x="6191250" y="3990975"/>
          <p14:tracePt t="39162" x="5884863" y="3990975"/>
          <p14:tracePt t="39178" x="5532438" y="3990975"/>
          <p14:tracePt t="39195" x="5159375" y="3990975"/>
          <p14:tracePt t="39212" x="4748213" y="3990975"/>
          <p14:tracePt t="39228" x="4356100" y="3990975"/>
          <p14:tracePt t="39245" x="3951288" y="3990975"/>
          <p14:tracePt t="39262" x="3579813" y="3990975"/>
          <p14:tracePt t="39278" x="3240088" y="3990975"/>
          <p14:tracePt t="39295" x="2952750" y="3990975"/>
          <p14:tracePt t="39312" x="2606675" y="3997325"/>
          <p14:tracePt t="39329" x="2443163" y="4003675"/>
          <p14:tracePt t="39345" x="2286000" y="4016375"/>
          <p14:tracePt t="39362" x="2128838" y="4022725"/>
          <p14:tracePt t="39378" x="1998663" y="4037013"/>
          <p14:tracePt t="39395" x="1893888" y="4043363"/>
          <p14:tracePt t="39412" x="1816100" y="4056063"/>
          <p14:tracePt t="39428" x="1789113" y="4062413"/>
          <p14:tracePt t="39445" x="1782763" y="4062413"/>
          <p14:tracePt t="39462" x="1776413" y="4062413"/>
          <p14:tracePt t="39478" x="1744663" y="4062413"/>
          <p14:tracePt t="39495" x="1704975" y="4062413"/>
          <p14:tracePt t="39512" x="1665288" y="4068763"/>
          <p14:tracePt t="39529" x="1639888" y="4068763"/>
          <p14:tracePt t="39584" x="1633538" y="4068763"/>
          <p14:tracePt t="39608" x="1625600" y="4068763"/>
          <p14:tracePt t="39616" x="1619250" y="4068763"/>
          <p14:tracePt t="39628" x="1619250" y="4075113"/>
          <p14:tracePt t="39629" x="1600200" y="4089400"/>
          <p14:tracePt t="39645" x="1600200" y="4095750"/>
          <p14:tracePt t="39688" x="1606550" y="4102100"/>
          <p14:tracePt t="39696" x="1612900" y="4102100"/>
          <p14:tracePt t="39704" x="1625600" y="4108450"/>
          <p14:tracePt t="39712" x="1671638" y="4108450"/>
          <p14:tracePt t="39728" x="1724025" y="4108450"/>
          <p14:tracePt t="39745" x="1803400" y="4108450"/>
          <p14:tracePt t="39762" x="1900238" y="4108450"/>
          <p14:tracePt t="39778" x="1965325" y="4108450"/>
          <p14:tracePt t="39795" x="2011363" y="4089400"/>
          <p14:tracePt t="39812" x="2038350" y="4075113"/>
          <p14:tracePt t="39828" x="2044700" y="4068763"/>
          <p14:tracePt t="39845" x="2057400" y="4043363"/>
          <p14:tracePt t="39862" x="2057400" y="4022725"/>
          <p14:tracePt t="39878" x="2057400" y="3990975"/>
          <p14:tracePt t="39895" x="2044700" y="3957638"/>
          <p14:tracePt t="39911" x="2017713" y="3925888"/>
          <p14:tracePt t="39911" x="2005013" y="3911600"/>
          <p14:tracePt t="39928" x="1958975" y="3886200"/>
          <p14:tracePt t="39945" x="1939925" y="3873500"/>
          <p14:tracePt t="39961" x="1900238" y="3873500"/>
          <p14:tracePt t="39978" x="1874838" y="3873500"/>
          <p14:tracePt t="39995" x="1841500" y="3873500"/>
          <p14:tracePt t="40011" x="1809750" y="3886200"/>
          <p14:tracePt t="40028" x="1763713" y="3911600"/>
          <p14:tracePt t="40045" x="1698625" y="3970338"/>
          <p14:tracePt t="40061" x="1646238" y="4022725"/>
          <p14:tracePt t="40078" x="1587500" y="4095750"/>
          <p14:tracePt t="40095" x="1581150" y="4133850"/>
          <p14:tracePt t="40111" x="1593850" y="4160838"/>
          <p14:tracePt t="40128" x="1671638" y="4213225"/>
          <p14:tracePt t="40145" x="1789113" y="4219575"/>
          <p14:tracePt t="40161" x="1900238" y="4225925"/>
          <p14:tracePt t="40178" x="2005013" y="4225925"/>
          <p14:tracePt t="40195" x="2070100" y="4225925"/>
          <p14:tracePt t="40211" x="2090738" y="4225925"/>
          <p14:tracePt t="40228" x="2097088" y="4225925"/>
          <p14:tracePt t="40320" x="2103438" y="4225925"/>
          <p14:tracePt t="40328" x="2116138" y="4219575"/>
          <p14:tracePt t="40336" x="2141538" y="4219575"/>
          <p14:tracePt t="40345" x="2201863" y="4206875"/>
          <p14:tracePt t="40345" x="2338388" y="4192588"/>
          <p14:tracePt t="40361" x="2514600" y="4192588"/>
          <p14:tracePt t="40378" x="2703513" y="4192588"/>
          <p14:tracePt t="40395" x="2887663" y="4192588"/>
          <p14:tracePt t="40411" x="3076575" y="4192588"/>
          <p14:tracePt t="40428" x="3265488" y="4198938"/>
          <p14:tracePt t="40445" x="3481388" y="4198938"/>
          <p14:tracePt t="40461" x="3716338" y="4198938"/>
          <p14:tracePt t="40478" x="3963988" y="4198938"/>
          <p14:tracePt t="40495" x="4160838" y="4198938"/>
          <p14:tracePt t="40511" x="4349750" y="4206875"/>
          <p14:tracePt t="40528" x="4611688" y="4219575"/>
          <p14:tracePt t="40545" x="4748213" y="4219575"/>
          <p14:tracePt t="40561" x="4878388" y="4225925"/>
          <p14:tracePt t="40578" x="4976813" y="4232275"/>
          <p14:tracePt t="40595" x="5106988" y="4232275"/>
          <p14:tracePt t="40611" x="5218113" y="4232275"/>
          <p14:tracePt t="40628" x="5310188" y="4232275"/>
          <p14:tracePt t="40645" x="5341938" y="4232275"/>
          <p14:tracePt t="40661" x="5349875" y="4232275"/>
          <p14:tracePt t="40936" x="5341938" y="4232275"/>
          <p14:tracePt t="40944" x="5335588" y="4238625"/>
          <p14:tracePt t="40952" x="5329238" y="4238625"/>
          <p14:tracePt t="40976" x="5322888" y="4238625"/>
          <p14:tracePt t="40984" x="5316538" y="4238625"/>
          <p14:tracePt t="40994" x="5316538" y="4232275"/>
          <p14:tracePt t="41000" x="5297488" y="4225925"/>
          <p14:tracePt t="41011" x="5264150" y="4225925"/>
          <p14:tracePt t="41028" x="5238750" y="4225925"/>
          <p14:tracePt t="41045" x="5218113" y="4225925"/>
          <p14:tracePt t="41061" x="5192713" y="4225925"/>
          <p14:tracePt t="41078" x="5180013" y="4225925"/>
          <p14:tracePt t="41094" x="5165725" y="4225925"/>
          <p14:tracePt t="41192" x="5173663" y="4225925"/>
          <p14:tracePt t="41200" x="5211763" y="4225925"/>
          <p14:tracePt t="41216" x="5245100" y="4225925"/>
          <p14:tracePt t="41228" x="5276850" y="4225925"/>
          <p14:tracePt t="41232" x="5356225" y="4225925"/>
          <p14:tracePt t="41244" x="5434013" y="4225925"/>
          <p14:tracePt t="41261" x="5505450" y="4225925"/>
          <p14:tracePt t="41278" x="5570538" y="4225925"/>
          <p14:tracePt t="41294" x="5610225" y="4225925"/>
          <p14:tracePt t="41311" x="5637213" y="4225925"/>
          <p14:tracePt t="41328" x="5668963" y="4225925"/>
          <p14:tracePt t="41344" x="5695950" y="4225925"/>
          <p14:tracePt t="41361" x="5727700" y="4225925"/>
          <p14:tracePt t="41378" x="5767388" y="4219575"/>
          <p14:tracePt t="41394" x="5792788" y="4219575"/>
          <p14:tracePt t="41411" x="5807075" y="4219575"/>
          <p14:tracePt t="41428" x="5813425" y="4219575"/>
          <p14:tracePt t="41528" x="5799138" y="4219575"/>
          <p14:tracePt t="41536" x="5786438" y="4219575"/>
          <p14:tracePt t="41544" x="5754688" y="4219575"/>
          <p14:tracePt t="41552" x="5656263" y="4219575"/>
          <p14:tracePt t="41561" x="5511800" y="4225925"/>
          <p14:tracePt t="41578" x="5329238" y="4225925"/>
          <p14:tracePt t="41594" x="5165725" y="4225925"/>
          <p14:tracePt t="41611" x="5062538" y="4225925"/>
          <p14:tracePt t="41627" x="5003800" y="4225925"/>
          <p14:tracePt t="41704" x="5016500" y="4219575"/>
          <p14:tracePt t="41712" x="5041900" y="4219575"/>
          <p14:tracePt t="41720" x="5062538" y="4219575"/>
          <p14:tracePt t="41728" x="5180013" y="4219575"/>
          <p14:tracePt t="41744" x="5276850" y="4219575"/>
          <p14:tracePt t="41761" x="5402263" y="4219575"/>
          <p14:tracePt t="41777" x="5532438" y="4219575"/>
          <p14:tracePt t="41794" x="5637213" y="4219575"/>
          <p14:tracePt t="41811" x="5689600" y="4213225"/>
          <p14:tracePt t="41827" x="5708650" y="4213225"/>
          <p14:tracePt t="42000" x="5721350" y="4213225"/>
          <p14:tracePt t="42010" x="5727700" y="4213225"/>
          <p14:tracePt t="42016" x="5740400" y="4213225"/>
          <p14:tracePt t="42024" x="5754688" y="4213225"/>
          <p14:tracePt t="42027" x="5786438" y="4206875"/>
          <p14:tracePt t="42044" x="5832475" y="4179888"/>
          <p14:tracePt t="42061" x="5878513" y="4140200"/>
          <p14:tracePt t="42077" x="5930900" y="4075113"/>
          <p14:tracePt t="42094" x="5949950" y="4037013"/>
          <p14:tracePt t="42111" x="5956300" y="3984625"/>
          <p14:tracePt t="42127" x="5956300" y="3919538"/>
          <p14:tracePt t="42144" x="5956300" y="3879850"/>
          <p14:tracePt t="42161" x="5956300" y="3860800"/>
          <p14:tracePt t="42177" x="5956300" y="3852863"/>
          <p14:tracePt t="42272" x="5962650" y="3852863"/>
          <p14:tracePt t="42304" x="5962650" y="3846513"/>
          <p14:tracePt t="42664" x="5969000" y="3840163"/>
          <p14:tracePt t="42672" x="5983288" y="3840163"/>
          <p14:tracePt t="42680" x="5995988" y="3827463"/>
          <p14:tracePt t="42694" x="6002338" y="3821113"/>
          <p14:tracePt t="42711" x="6015038" y="3814763"/>
          <p14:tracePt t="42824" x="6008688" y="3814763"/>
          <p14:tracePt t="42832" x="6002338" y="3814763"/>
          <p14:tracePt t="42840" x="5995988" y="3821113"/>
          <p14:tracePt t="42848" x="5969000" y="3833813"/>
          <p14:tracePt t="42860" x="5930900" y="3846513"/>
          <p14:tracePt t="42877" x="5903913" y="3867150"/>
          <p14:tracePt t="42894" x="5891213" y="3873500"/>
          <p14:tracePt t="42910" x="5884863" y="3879850"/>
          <p14:tracePt t="42927" x="5878513" y="3892550"/>
          <p14:tracePt t="42944" x="5884863" y="3944938"/>
          <p14:tracePt t="42960" x="5878513" y="4003675"/>
          <p14:tracePt t="42977" x="5878513" y="4049713"/>
          <p14:tracePt t="42994" x="5878513" y="4102100"/>
          <p14:tracePt t="43010" x="5884863" y="4148138"/>
          <p14:tracePt t="43027" x="5897563" y="4167188"/>
          <p14:tracePt t="43044" x="5903913" y="4173538"/>
          <p14:tracePt t="43061" x="5930900" y="4173538"/>
          <p14:tracePt t="43077" x="5989638" y="4173538"/>
          <p14:tracePt t="43094" x="6067425" y="4133850"/>
          <p14:tracePt t="43110" x="6172200" y="4081463"/>
          <p14:tracePt t="43127" x="6237288" y="4037013"/>
          <p14:tracePt t="43144" x="6308725" y="3984625"/>
          <p14:tracePt t="43160" x="6342063" y="3938588"/>
          <p14:tracePt t="43177" x="6348413" y="3905250"/>
          <p14:tracePt t="43194" x="6354763" y="3879850"/>
          <p14:tracePt t="43210" x="6354763" y="3873500"/>
          <p14:tracePt t="43280" x="6348413" y="3873500"/>
          <p14:tracePt t="43312" x="6348413" y="3879850"/>
          <p14:tracePt t="43320" x="6348413" y="3892550"/>
          <p14:tracePt t="43328" x="6348413" y="3925888"/>
          <p14:tracePt t="43336" x="6354763" y="3957638"/>
          <p14:tracePt t="43347" x="6361113" y="3997325"/>
          <p14:tracePt t="43360" x="6367463" y="4010025"/>
          <p14:tracePt t="43377" x="6367463" y="4043363"/>
          <p14:tracePt t="43394" x="6354763" y="4068763"/>
          <p14:tracePt t="43410" x="6342063" y="4095750"/>
          <p14:tracePt t="43427" x="6308725" y="4114800"/>
          <p14:tracePt t="43444" x="6283325" y="4114800"/>
          <p14:tracePt t="43460" x="6270625" y="4127500"/>
          <p14:tracePt t="43477" x="6264275" y="4127500"/>
          <p14:tracePt t="43512" x="6264275" y="4121150"/>
          <p14:tracePt t="43528" x="6264275" y="4114800"/>
          <p14:tracePt t="43536" x="6264275" y="4081463"/>
          <p14:tracePt t="43545" x="6256338" y="4056063"/>
          <p14:tracePt t="43560" x="6256338" y="4043363"/>
          <p14:tracePt t="43600" x="6256338" y="4037013"/>
          <p14:tracePt t="43608" x="6249988" y="4037013"/>
          <p14:tracePt t="43612" x="6243638" y="4043363"/>
          <p14:tracePt t="43627" x="6205538" y="4056063"/>
          <p14:tracePt t="43643" x="6138863" y="4114800"/>
          <p14:tracePt t="43660" x="6067425" y="4167188"/>
          <p14:tracePt t="43677" x="6048375" y="4186238"/>
          <p14:tracePt t="43728" x="6048375" y="4179888"/>
          <p14:tracePt t="43736" x="6080125" y="4148138"/>
          <p14:tracePt t="43745" x="6094413" y="4133850"/>
          <p14:tracePt t="43760" x="6138863" y="4043363"/>
          <p14:tracePt t="43777" x="6165850" y="4003675"/>
          <p14:tracePt t="43793" x="6172200" y="3957638"/>
          <p14:tracePt t="43810" x="6172200" y="3925888"/>
          <p14:tracePt t="43827" x="6172200" y="3905250"/>
          <p14:tracePt t="43843" x="6165850" y="3905250"/>
          <p14:tracePt t="43860" x="6159500" y="3905250"/>
          <p14:tracePt t="43912" x="6153150" y="3911600"/>
          <p14:tracePt t="43920" x="6153150" y="3957638"/>
          <p14:tracePt t="43929" x="6153150" y="3984625"/>
          <p14:tracePt t="43943" x="6165850" y="4056063"/>
          <p14:tracePt t="43960" x="6205538" y="4108450"/>
          <p14:tracePt t="43977" x="6211888" y="4114800"/>
          <p14:tracePt t="44032" x="6211888" y="4108450"/>
          <p14:tracePt t="44048" x="6211888" y="4102100"/>
          <p14:tracePt t="44072" x="6211888" y="4095750"/>
          <p14:tracePt t="44080" x="6211888" y="4089400"/>
          <p14:tracePt t="44080" x="6211888" y="4081463"/>
          <p14:tracePt t="44093" x="6211888" y="4062413"/>
          <p14:tracePt t="44224" x="6205538" y="4062413"/>
          <p14:tracePt t="44248" x="6197600" y="4062413"/>
          <p14:tracePt t="44256" x="6197600" y="4068763"/>
          <p14:tracePt t="44608" x="6191250" y="4068763"/>
          <p14:tracePt t="44616" x="6191250" y="4075113"/>
          <p14:tracePt t="44624" x="6184900" y="4075113"/>
          <p14:tracePt t="44632" x="6159500" y="4102100"/>
          <p14:tracePt t="44643" x="6126163" y="4133850"/>
          <p14:tracePt t="44660" x="6113463" y="4148138"/>
          <p14:tracePt t="44676" x="6094413" y="4167188"/>
          <p14:tracePt t="44693" x="6054725" y="4206875"/>
          <p14:tracePt t="44710" x="6027738" y="4244975"/>
          <p14:tracePt t="44726" x="6002338" y="4310063"/>
          <p14:tracePt t="44743" x="5983288" y="4402138"/>
          <p14:tracePt t="44760" x="5989638" y="4552950"/>
          <p14:tracePt t="44776" x="6027738" y="4656138"/>
          <p14:tracePt t="44793" x="6094413" y="4729163"/>
          <p14:tracePt t="44810" x="6172200" y="4819650"/>
          <p14:tracePt t="44826" x="6276975" y="4899025"/>
          <p14:tracePt t="44843" x="6335713" y="4970463"/>
          <p14:tracePt t="44860" x="6375400" y="5003800"/>
          <p14:tracePt t="44876" x="6394450" y="4983163"/>
          <p14:tracePt t="44893" x="6394450" y="4964113"/>
          <p14:tracePt t="45192" x="6400800" y="4964113"/>
          <p14:tracePt t="45200" x="6407150" y="4964113"/>
          <p14:tracePt t="45208" x="6407150" y="4970463"/>
          <p14:tracePt t="45216" x="6407150" y="4976813"/>
          <p14:tracePt t="45226" x="6394450" y="4964113"/>
          <p14:tracePt t="45243" x="6381750" y="4957763"/>
          <p14:tracePt t="45259" x="6354763" y="4957763"/>
          <p14:tracePt t="45276" x="6308725" y="4957763"/>
          <p14:tracePt t="45293" x="6237288" y="4957763"/>
          <p14:tracePt t="45309" x="6100763" y="4983163"/>
          <p14:tracePt t="45326" x="5918200" y="5035550"/>
          <p14:tracePt t="45343" x="5637213" y="5153025"/>
          <p14:tracePt t="45359" x="5153025" y="5356225"/>
          <p14:tracePt t="45376" x="4872038" y="5486400"/>
          <p14:tracePt t="45393" x="4506913" y="5610225"/>
          <p14:tracePt t="45409" x="4127500" y="5695950"/>
          <p14:tracePt t="45426" x="3802063" y="5708650"/>
          <p14:tracePt t="45443" x="3403600" y="5727700"/>
          <p14:tracePt t="45459" x="3011488" y="5727700"/>
          <p14:tracePt t="45476" x="2619375" y="5727700"/>
          <p14:tracePt t="45493" x="2286000" y="5695950"/>
          <p14:tracePt t="45509" x="1979613" y="5649913"/>
          <p14:tracePt t="45526" x="1803400" y="5637213"/>
          <p14:tracePt t="45543" x="1704975" y="5622925"/>
          <p14:tracePt t="45559" x="1600200" y="5584825"/>
          <p14:tracePt t="45576" x="1516063" y="5551488"/>
          <p14:tracePt t="45593" x="1463675" y="5511800"/>
          <p14:tracePt t="45609" x="1417638" y="5492750"/>
          <p14:tracePt t="45626" x="1377950" y="5453063"/>
          <p14:tracePt t="45643" x="1352550" y="5427663"/>
          <p14:tracePt t="45659" x="1338263" y="5408613"/>
          <p14:tracePt t="45676" x="1338263" y="5402263"/>
          <p14:tracePt t="45693" x="1338263" y="5387975"/>
          <p14:tracePt t="45709" x="1338263" y="5381625"/>
          <p14:tracePt t="45726" x="1338263" y="5375275"/>
          <p14:tracePt t="46288" x="1346200" y="5368925"/>
          <p14:tracePt t="46298" x="1352550" y="5368925"/>
          <p14:tracePt t="46320" x="1365250" y="5368925"/>
          <p14:tracePt t="46336" x="1371600" y="5368925"/>
          <p14:tracePt t="46368" x="1377950" y="5368925"/>
          <p14:tracePt t="46616" x="1371600" y="5356225"/>
          <p14:tracePt t="46632" x="1331913" y="5316538"/>
          <p14:tracePt t="46632" x="1300163" y="5283200"/>
          <p14:tracePt t="46647" x="1241425" y="5199063"/>
          <p14:tracePt t="46659" x="1201738" y="5100638"/>
          <p14:tracePt t="46675" x="1189038" y="5016500"/>
          <p14:tracePt t="46692" x="1189038" y="4970463"/>
          <p14:tracePt t="46709" x="1189038" y="4937125"/>
          <p14:tracePt t="46726" x="1182688" y="4911725"/>
          <p14:tracePt t="46742" x="1189038" y="4899025"/>
          <p14:tracePt t="46759" x="1208088" y="4884738"/>
          <p14:tracePt t="46776" x="1287463" y="4859338"/>
          <p14:tracePt t="46792" x="1390650" y="4859338"/>
          <p14:tracePt t="46809" x="1541463" y="4846638"/>
          <p14:tracePt t="46825" x="1704975" y="4846638"/>
          <p14:tracePt t="46842" x="1881188" y="4840288"/>
          <p14:tracePt t="46859" x="2011363" y="4840288"/>
          <p14:tracePt t="46875" x="2141538" y="4840288"/>
          <p14:tracePt t="46892" x="2246313" y="4840288"/>
          <p14:tracePt t="46909" x="2338388" y="4840288"/>
          <p14:tracePt t="46925" x="2436813" y="4840288"/>
          <p14:tracePt t="46942" x="2540000" y="4840288"/>
          <p14:tracePt t="46959" x="2678113" y="4840288"/>
          <p14:tracePt t="46975" x="2906713" y="4840288"/>
          <p14:tracePt t="46992" x="3043238" y="4840288"/>
          <p14:tracePt t="47009" x="3200400" y="4852988"/>
          <p14:tracePt t="47025" x="3357563" y="4859338"/>
          <p14:tracePt t="47042" x="3506788" y="4865688"/>
          <p14:tracePt t="47059" x="3663950" y="4865688"/>
          <p14:tracePt t="47075" x="3808413" y="4865688"/>
          <p14:tracePt t="47092" x="3963988" y="4865688"/>
          <p14:tracePt t="47109" x="4102100" y="4865688"/>
          <p14:tracePt t="47125" x="4206875" y="4865688"/>
          <p14:tracePt t="47142" x="4310063" y="4865688"/>
          <p14:tracePt t="47159" x="4408488" y="4865688"/>
          <p14:tracePt t="47175" x="4552950" y="4865688"/>
          <p14:tracePt t="47192" x="4656138" y="4865688"/>
          <p14:tracePt t="47209" x="4787900" y="4865688"/>
          <p14:tracePt t="47225" x="4905375" y="4865688"/>
          <p14:tracePt t="47242" x="5035550" y="4865688"/>
          <p14:tracePt t="47259" x="5133975" y="4852988"/>
          <p14:tracePt t="47275" x="5218113" y="4840288"/>
          <p14:tracePt t="47292" x="5291138" y="4833938"/>
          <p14:tracePt t="47309" x="5362575" y="4826000"/>
          <p14:tracePt t="47325" x="5467350" y="4813300"/>
          <p14:tracePt t="47342" x="5564188" y="4800600"/>
          <p14:tracePt t="47359" x="5675313" y="4775200"/>
          <p14:tracePt t="47375" x="5807075" y="4754563"/>
          <p14:tracePt t="47392" x="5859463" y="4735513"/>
          <p14:tracePt t="47409" x="5884863" y="4729163"/>
          <p14:tracePt t="47425" x="5918200" y="4716463"/>
          <p14:tracePt t="47442" x="5976938" y="4695825"/>
          <p14:tracePt t="47459" x="6027738" y="4676775"/>
          <p14:tracePt t="47475" x="6126163" y="4664075"/>
          <p14:tracePt t="47492" x="6237288" y="4656138"/>
          <p14:tracePt t="47509" x="6342063" y="4656138"/>
          <p14:tracePt t="47525" x="6419850" y="4649788"/>
          <p14:tracePt t="47542" x="6465888" y="4643438"/>
          <p14:tracePt t="47558" x="6492875" y="4637088"/>
          <p14:tracePt t="47575" x="6518275" y="4637088"/>
          <p14:tracePt t="47592" x="6530975" y="4637088"/>
          <p14:tracePt t="47608" x="6551613" y="4637088"/>
          <p14:tracePt t="47625" x="6564313" y="4637088"/>
          <p14:tracePt t="47642" x="6570663" y="4637088"/>
          <p14:tracePt t="47816" x="6564313" y="4637088"/>
          <p14:tracePt t="47848" x="6557963" y="4637088"/>
          <p14:tracePt t="48008" x="6551613" y="4637088"/>
          <p14:tracePt t="48016" x="6545263" y="4643438"/>
          <p14:tracePt t="48024" x="6537325" y="4643438"/>
          <p14:tracePt t="48032" x="6524625" y="4649788"/>
          <p14:tracePt t="48042" x="6499225" y="4656138"/>
          <p14:tracePt t="48058" x="6484938" y="4664075"/>
          <p14:tracePt t="48075" x="6453188" y="4670425"/>
          <p14:tracePt t="48092" x="6426200" y="4676775"/>
          <p14:tracePt t="48108" x="6381750" y="4689475"/>
          <p14:tracePt t="48125" x="6342063" y="4689475"/>
          <p14:tracePt t="48142" x="6302375" y="4702175"/>
          <p14:tracePt t="48158" x="6249988" y="4716463"/>
          <p14:tracePt t="48175" x="6178550" y="4716463"/>
          <p14:tracePt t="48192" x="6054725" y="4735513"/>
          <p14:tracePt t="48208" x="5989638" y="4741863"/>
          <p14:tracePt t="48225" x="5949950" y="4748213"/>
          <p14:tracePt t="48242" x="5930900" y="4748213"/>
          <p14:tracePt t="48258" x="5924550" y="4754563"/>
          <p14:tracePt t="48296" x="5918200" y="4754563"/>
          <p14:tracePt t="48312" x="5910263" y="4754563"/>
          <p14:tracePt t="48325" x="5903913" y="4754563"/>
          <p14:tracePt t="48360" x="5897563" y="4754563"/>
          <p14:tracePt t="48368" x="5884863" y="4754563"/>
          <p14:tracePt t="48376" x="5878513" y="4754563"/>
          <p14:tracePt t="48384" x="5859463" y="4754563"/>
          <p14:tracePt t="48392" x="5754688" y="4754563"/>
          <p14:tracePt t="48408" x="5675313" y="4760913"/>
          <p14:tracePt t="48425" x="5578475" y="4767263"/>
          <p14:tracePt t="48441" x="5467350" y="4781550"/>
          <p14:tracePt t="48458" x="5381625" y="4794250"/>
          <p14:tracePt t="48475" x="5303838" y="4806950"/>
          <p14:tracePt t="48491" x="5257800" y="4819650"/>
          <p14:tracePt t="48508" x="5192713" y="4826000"/>
          <p14:tracePt t="48525" x="5133975" y="4846638"/>
          <p14:tracePt t="48541" x="5041900" y="4865688"/>
          <p14:tracePt t="48558" x="4945063" y="4899025"/>
          <p14:tracePt t="48575" x="4852988" y="4905375"/>
          <p14:tracePt t="48591" x="4716463" y="4945063"/>
          <p14:tracePt t="48608" x="4630738" y="4951413"/>
          <p14:tracePt t="48625" x="4546600" y="4957763"/>
          <p14:tracePt t="48641" x="4467225" y="4970463"/>
          <p14:tracePt t="48658" x="4389438" y="4970463"/>
          <p14:tracePt t="48675" x="4318000" y="4976813"/>
          <p14:tracePt t="48691" x="4232275" y="4983163"/>
          <p14:tracePt t="48709" x="4154488" y="4995863"/>
          <p14:tracePt t="48726" x="4081463" y="4995863"/>
          <p14:tracePt t="48742" x="4016375" y="4995863"/>
          <p14:tracePt t="48759" x="3970338" y="4995863"/>
          <p14:tracePt t="48776" x="3938588" y="5003800"/>
          <p14:tracePt t="48792" x="3886200" y="5003800"/>
          <p14:tracePt t="48809" x="3873500" y="5016500"/>
          <p14:tracePt t="48826" x="3846513" y="5016500"/>
          <p14:tracePt t="48842" x="3833813" y="5022850"/>
          <p14:tracePt t="48953" x="3840163" y="5016500"/>
          <p14:tracePt t="48961" x="3846513" y="5016500"/>
          <p14:tracePt t="48977" x="3886200" y="5010150"/>
          <p14:tracePt t="48993" x="3905250" y="5010150"/>
          <p14:tracePt t="48993" x="3932238" y="5003800"/>
          <p14:tracePt t="49009" x="3938588" y="5003800"/>
          <p14:tracePt t="49121" x="3944938" y="5003800"/>
          <p14:tracePt t="49129" x="3951288" y="5003800"/>
          <p14:tracePt t="49257" x="3938588" y="5003800"/>
          <p14:tracePt t="49265" x="3932238" y="5003800"/>
          <p14:tracePt t="49273" x="3919538" y="5003800"/>
          <p14:tracePt t="49281" x="3892550" y="5003800"/>
          <p14:tracePt t="49292" x="3852863" y="5003800"/>
          <p14:tracePt t="49309" x="3802063" y="5003800"/>
          <p14:tracePt t="49326" x="3729038" y="5003800"/>
          <p14:tracePt t="49342" x="3683000" y="5003800"/>
          <p14:tracePt t="49359" x="3657600" y="4989513"/>
          <p14:tracePt t="49375" x="3638550" y="4989513"/>
          <p14:tracePt t="49392" x="3611563" y="4964113"/>
          <p14:tracePt t="49409" x="3598863" y="4945063"/>
          <p14:tracePt t="49425" x="3546475" y="4918075"/>
          <p14:tracePt t="49442" x="3513138" y="4899025"/>
          <p14:tracePt t="49459" x="3462338" y="4899025"/>
          <p14:tracePt t="49475" x="3422650" y="4899025"/>
          <p14:tracePt t="49492" x="3376613" y="4899025"/>
          <p14:tracePt t="49509" x="3324225" y="4899025"/>
          <p14:tracePt t="49525" x="3252788" y="4899025"/>
          <p14:tracePt t="49542" x="3181350" y="4905375"/>
          <p14:tracePt t="49559" x="3108325" y="4911725"/>
          <p14:tracePt t="49575" x="3036888" y="4918075"/>
          <p14:tracePt t="49592" x="2971800" y="4918075"/>
          <p14:tracePt t="49609" x="2946400" y="4918075"/>
          <p14:tracePt t="49625" x="2938463" y="4918075"/>
          <p14:tracePt t="49642" x="2932113" y="4918075"/>
          <p14:tracePt t="49659" x="2932113" y="4911725"/>
          <p14:tracePt t="49675" x="2932113" y="4905375"/>
          <p14:tracePt t="49721" x="2938463" y="4899025"/>
          <p14:tracePt t="49737" x="2946400" y="4884738"/>
          <p14:tracePt t="49745" x="2959100" y="4884738"/>
          <p14:tracePt t="49750" x="2971800" y="4872038"/>
          <p14:tracePt t="49759" x="3017838" y="4859338"/>
          <p14:tracePt t="49775" x="3076575" y="4859338"/>
          <p14:tracePt t="49792" x="3141663" y="4859338"/>
          <p14:tracePt t="49809" x="3181350" y="4859338"/>
          <p14:tracePt t="49825" x="3213100" y="4878388"/>
          <p14:tracePt t="49842" x="3265488" y="4884738"/>
          <p14:tracePt t="49859" x="3317875" y="4930775"/>
          <p14:tracePt t="49875" x="3403600" y="4964113"/>
          <p14:tracePt t="49892" x="3527425" y="4970463"/>
          <p14:tracePt t="49909" x="3644900" y="4970463"/>
          <p14:tracePt t="49925" x="3749675" y="4970463"/>
          <p14:tracePt t="49942" x="3814763" y="4964113"/>
          <p14:tracePt t="49959" x="3840163" y="4964113"/>
          <p14:tracePt t="50009" x="3833813" y="4964113"/>
          <p14:tracePt t="50041" x="3827463" y="4964113"/>
          <p14:tracePt t="50073" x="3814763" y="4964113"/>
          <p14:tracePt t="50080" x="3808413" y="4964113"/>
          <p14:tracePt t="50092" x="3802063" y="4970463"/>
          <p14:tracePt t="50092" x="3794125" y="4970463"/>
          <p14:tracePt t="50129" x="3787775" y="4970463"/>
          <p14:tracePt t="50177" x="3781425" y="4970463"/>
          <p14:tracePt t="50187" x="3775075" y="4970463"/>
          <p14:tracePt t="50201" x="3768725" y="4970463"/>
          <p14:tracePt t="50209" x="3756025" y="4976813"/>
          <p14:tracePt t="50212" x="3729038" y="4983163"/>
          <p14:tracePt t="50225" x="3690938" y="4989513"/>
          <p14:tracePt t="50242" x="3638550" y="4989513"/>
          <p14:tracePt t="50258" x="3579813" y="4989513"/>
          <p14:tracePt t="50275" x="3533775" y="4989513"/>
          <p14:tracePt t="50292" x="3506788" y="4989513"/>
          <p14:tracePt t="50308" x="3500438" y="4983163"/>
          <p14:tracePt t="50325" x="3494088" y="4983163"/>
          <p14:tracePt t="50342" x="3487738" y="4976813"/>
          <p14:tracePt t="50425" x="3487738" y="4970463"/>
          <p14:tracePt t="50457" x="3494088" y="4970463"/>
          <p14:tracePt t="50473" x="3500438" y="4970463"/>
          <p14:tracePt t="50489" x="3506788" y="4970463"/>
          <p14:tracePt t="50505" x="3513138" y="4970463"/>
          <p14:tracePt t="50513" x="3521075" y="4970463"/>
          <p14:tracePt t="50529" x="3527425" y="4970463"/>
          <p14:tracePt t="50542" x="3533775" y="4970463"/>
          <p14:tracePt t="50542" x="3540125" y="4970463"/>
          <p14:tracePt t="50558" x="3546475" y="4976813"/>
          <p14:tracePt t="50575" x="3559175" y="4976813"/>
          <p14:tracePt t="50592" x="3565525" y="4976813"/>
          <p14:tracePt t="50608" x="3586163" y="4976813"/>
          <p14:tracePt t="50625" x="3592513" y="4976813"/>
          <p14:tracePt t="50642" x="3611563" y="4976813"/>
          <p14:tracePt t="50658" x="3624263" y="4976813"/>
          <p14:tracePt t="50675" x="3644900" y="4976813"/>
          <p14:tracePt t="50692" x="3663950" y="4976813"/>
          <p14:tracePt t="50809" x="3657600" y="4976813"/>
          <p14:tracePt t="50817" x="3651250" y="4970463"/>
          <p14:tracePt t="50825" x="3644900" y="4970463"/>
          <p14:tracePt t="50833" x="3624263" y="4957763"/>
          <p14:tracePt t="50842" x="3617913" y="4945063"/>
          <p14:tracePt t="50858" x="3617913" y="4930775"/>
          <p14:tracePt t="50875" x="3598863" y="4924425"/>
          <p14:tracePt t="50891" x="3592513" y="4924425"/>
          <p14:tracePt t="50953" x="3586163" y="4924425"/>
          <p14:tracePt t="50969" x="3579813" y="4924425"/>
          <p14:tracePt t="50985" x="3573463" y="4930775"/>
          <p14:tracePt t="51001" x="3565525" y="4930775"/>
          <p14:tracePt t="51113" x="3573463" y="4930775"/>
          <p14:tracePt t="51121" x="3586163" y="4930775"/>
          <p14:tracePt t="51129" x="3617913" y="4930775"/>
          <p14:tracePt t="51145" x="3638550" y="4930775"/>
          <p14:tracePt t="51153" x="3651250" y="4930775"/>
          <p14:tracePt t="51161" x="3676650" y="4930775"/>
          <p14:tracePt t="51175" x="3697288" y="4930775"/>
          <p14:tracePt t="51192" x="3709988" y="4930775"/>
          <p14:tracePt t="51208" x="3716338" y="4930775"/>
          <p14:tracePt t="51281" x="3703638" y="4930775"/>
          <p14:tracePt t="51289" x="3697288" y="4930775"/>
          <p14:tracePt t="51297" x="3670300" y="4930775"/>
          <p14:tracePt t="51313" x="3651250" y="4937125"/>
          <p14:tracePt t="51325" x="3617913" y="4937125"/>
          <p14:tracePt t="51329" x="3573463" y="4951413"/>
          <p14:tracePt t="51341" x="3521075" y="4957763"/>
          <p14:tracePt t="51358" x="3487738" y="4957763"/>
          <p14:tracePt t="51375" x="3468688" y="4957763"/>
          <p14:tracePt t="51449" x="3475038" y="4957763"/>
          <p14:tracePt t="51457" x="3487738" y="4957763"/>
          <p14:tracePt t="51465" x="3513138" y="4957763"/>
          <p14:tracePt t="51475" x="3546475" y="4957763"/>
          <p14:tracePt t="51475" x="3670300" y="4957763"/>
          <p14:tracePt t="51491" x="3873500" y="4945063"/>
          <p14:tracePt t="51508" x="4081463" y="4930775"/>
          <p14:tracePt t="51525" x="4318000" y="4930775"/>
          <p14:tracePt t="51541" x="4460875" y="4930775"/>
          <p14:tracePt t="51558" x="4500563" y="4930775"/>
          <p14:tracePt t="51609" x="4494213" y="4930775"/>
          <p14:tracePt t="51633" x="4487863" y="4930775"/>
          <p14:tracePt t="51641" x="4479925" y="4930775"/>
          <p14:tracePt t="51649" x="4454525" y="4945063"/>
          <p14:tracePt t="51664" x="4441825" y="4945063"/>
          <p14:tracePt t="51675" x="4435475" y="4951413"/>
          <p14:tracePt t="51691" x="4421188" y="4957763"/>
          <p14:tracePt t="51801" x="4427538" y="4957763"/>
          <p14:tracePt t="51809" x="4441825" y="4957763"/>
          <p14:tracePt t="51817" x="4448175" y="4957763"/>
          <p14:tracePt t="51825" x="4500563" y="4976813"/>
          <p14:tracePt t="51841" x="4538663" y="4995863"/>
          <p14:tracePt t="51858" x="4559300" y="5010150"/>
          <p14:tracePt t="51874" x="4605338" y="5016500"/>
          <p14:tracePt t="51891" x="4624388" y="5016500"/>
          <p14:tracePt t="51908" x="4643438" y="5016500"/>
          <p14:tracePt t="51924" x="4649788" y="5010150"/>
          <p14:tracePt t="51941" x="4664075" y="5003800"/>
          <p14:tracePt t="51958" x="4670425" y="4989513"/>
          <p14:tracePt t="51974" x="4683125" y="4964113"/>
          <p14:tracePt t="51991" x="4683125" y="4951413"/>
          <p14:tracePt t="52008" x="4683125" y="4924425"/>
          <p14:tracePt t="52024" x="4683125" y="4911725"/>
          <p14:tracePt t="52041" x="4676775" y="4911725"/>
          <p14:tracePt t="52058" x="4670425" y="4911725"/>
          <p14:tracePt t="52113" x="4664075" y="4918075"/>
          <p14:tracePt t="52120" x="4649788" y="4924425"/>
          <p14:tracePt t="52129" x="4630738" y="4945063"/>
          <p14:tracePt t="52136" x="4611688" y="4964113"/>
          <p14:tracePt t="52145" x="4591050" y="4983163"/>
          <p14:tracePt t="52159" x="4591050" y="4995863"/>
          <p14:tracePt t="52174" x="4597400" y="4995863"/>
          <p14:tracePt t="52191" x="4624388" y="4995863"/>
          <p14:tracePt t="52208" x="4664075" y="4989513"/>
          <p14:tracePt t="52224" x="4689475" y="4970463"/>
          <p14:tracePt t="52241" x="4695825" y="4964113"/>
          <p14:tracePt t="52258" x="4695825" y="4957763"/>
          <p14:tracePt t="52274" x="4689475" y="4957763"/>
          <p14:tracePt t="52291" x="4683125" y="4957763"/>
          <p14:tracePt t="52308" x="4676775" y="4957763"/>
          <p14:tracePt t="52324" x="4664075" y="4970463"/>
          <p14:tracePt t="52341" x="4637088" y="4989513"/>
          <p14:tracePt t="52358" x="4630738" y="4995863"/>
          <p14:tracePt t="52393" x="4624388" y="4995863"/>
          <p14:tracePt t="53745" x="4618038" y="5003800"/>
          <p14:tracePt t="53752" x="4611688" y="5003800"/>
          <p14:tracePt t="53760" x="4591050" y="5016500"/>
          <p14:tracePt t="53776" x="4578350" y="5022850"/>
          <p14:tracePt t="53790" x="4565650" y="5029200"/>
          <p14:tracePt t="53807" x="4538663" y="5035550"/>
          <p14:tracePt t="53824" x="4519613" y="5048250"/>
          <p14:tracePt t="53840" x="4467225" y="5048250"/>
          <p14:tracePt t="53857" x="4389438" y="5048250"/>
          <p14:tracePt t="53874" x="4291013" y="5048250"/>
          <p14:tracePt t="53890" x="4198938" y="5054600"/>
          <p14:tracePt t="53907" x="4114800" y="5054600"/>
          <p14:tracePt t="53924" x="4043363" y="5054600"/>
          <p14:tracePt t="53940" x="3997325" y="5054600"/>
          <p14:tracePt t="53957" x="3963988" y="5054600"/>
          <p14:tracePt t="54056" x="3970338" y="5041900"/>
          <p14:tracePt t="54064" x="4003675" y="5035550"/>
          <p14:tracePt t="54072" x="4022725" y="5035550"/>
          <p14:tracePt t="54075" x="4089400" y="5010150"/>
          <p14:tracePt t="54090" x="4167188" y="5010150"/>
          <p14:tracePt t="54107" x="4238625" y="5010150"/>
          <p14:tracePt t="54124" x="4291013" y="5010150"/>
          <p14:tracePt t="54140" x="4343400" y="5010150"/>
          <p14:tracePt t="54157" x="4408488" y="5010150"/>
          <p14:tracePt t="54174" x="4473575" y="5003800"/>
          <p14:tracePt t="54190" x="4525963" y="5003800"/>
          <p14:tracePt t="54207" x="4565650" y="5003800"/>
          <p14:tracePt t="54224" x="4624388" y="4995863"/>
          <p14:tracePt t="54224" x="4643438" y="4989513"/>
          <p14:tracePt t="54240" x="4676775" y="4989513"/>
          <p14:tracePt t="54257" x="4683125" y="4989513"/>
          <p14:tracePt t="54328" x="4676775" y="4989513"/>
          <p14:tracePt t="54336" x="4670425" y="4989513"/>
          <p14:tracePt t="54342" x="4664075" y="4995863"/>
          <p14:tracePt t="54357" x="4649788" y="4995863"/>
          <p14:tracePt t="54496" x="4643438" y="4995863"/>
          <p14:tracePt t="54528" x="4643438" y="4989513"/>
          <p14:tracePt t="54888" x="4637088" y="4989513"/>
          <p14:tracePt t="54896" x="4637088" y="4983163"/>
          <p14:tracePt t="54898" x="4630738" y="4983163"/>
          <p14:tracePt t="54907" x="4624388" y="4983163"/>
          <p14:tracePt t="55312" x="4611688" y="4983163"/>
          <p14:tracePt t="55320" x="4611688" y="4976813"/>
          <p14:tracePt t="55327" x="4584700" y="4957763"/>
          <p14:tracePt t="55340" x="4559300" y="4924425"/>
          <p14:tracePt t="55356" x="4513263" y="4918075"/>
          <p14:tracePt t="55373" x="4448175" y="4918075"/>
          <p14:tracePt t="55390" x="4349750" y="4930775"/>
          <p14:tracePt t="55406" x="4232275" y="4957763"/>
          <p14:tracePt t="55423" x="4095750" y="4989513"/>
          <p14:tracePt t="55440" x="3957638" y="5035550"/>
          <p14:tracePt t="55456" x="3911600" y="5041900"/>
          <p14:tracePt t="55536" x="3919538" y="5035550"/>
          <p14:tracePt t="55544" x="3932238" y="5029200"/>
          <p14:tracePt t="55552" x="3944938" y="5022850"/>
          <p14:tracePt t="55573" x="3978275" y="5003800"/>
          <p14:tracePt t="55573" x="4043363" y="4995863"/>
          <p14:tracePt t="55590" x="4140200" y="4989513"/>
          <p14:tracePt t="55606" x="4244975" y="4983163"/>
          <p14:tracePt t="55623" x="4337050" y="4983163"/>
          <p14:tracePt t="55640" x="4435475" y="4983163"/>
          <p14:tracePt t="55656" x="4473575" y="4983163"/>
          <p14:tracePt t="55673" x="4494213" y="4983163"/>
          <p14:tracePt t="55690" x="4519613" y="4983163"/>
          <p14:tracePt t="55706" x="4538663" y="4983163"/>
          <p14:tracePt t="55723" x="4559300" y="4983163"/>
          <p14:tracePt t="55740" x="4572000" y="4983163"/>
          <p14:tracePt t="55756" x="4584700" y="4983163"/>
          <p14:tracePt t="55773" x="4597400" y="4983163"/>
          <p14:tracePt t="55790" x="4618038" y="4983163"/>
          <p14:tracePt t="55806" x="4637088" y="4976813"/>
          <p14:tracePt t="55823" x="4643438" y="4976813"/>
          <p14:tracePt t="55840" x="4656138" y="4970463"/>
          <p14:tracePt t="55856" x="4670425" y="4970463"/>
          <p14:tracePt t="55873" x="4676775" y="4964113"/>
          <p14:tracePt t="55890" x="4683125" y="4964113"/>
          <p14:tracePt t="55906" x="4683125" y="4957763"/>
          <p14:tracePt t="55976" x="4676775" y="4957763"/>
          <p14:tracePt t="55984" x="4670425" y="4957763"/>
          <p14:tracePt t="55994" x="4670425" y="4951413"/>
          <p14:tracePt t="56008" x="4664075" y="4951413"/>
          <p14:tracePt t="56032" x="4664075" y="4957763"/>
          <p14:tracePt t="56056" x="4656138" y="4957763"/>
          <p14:tracePt t="56064" x="4656138" y="4964113"/>
          <p14:tracePt t="56072" x="4656138" y="4970463"/>
          <p14:tracePt t="56080" x="4649788" y="4983163"/>
          <p14:tracePt t="56089" x="4649788" y="4995863"/>
          <p14:tracePt t="56216" x="4656138" y="4995863"/>
          <p14:tracePt t="56227" x="4656138" y="4989513"/>
          <p14:tracePt t="56227" x="4656138" y="4983163"/>
          <p14:tracePt t="56240" x="4656138" y="4976813"/>
          <p14:tracePt t="56240" x="4649788" y="4976813"/>
          <p14:tracePt t="56257" x="4643438" y="4970463"/>
          <p14:tracePt t="56273" x="4637088" y="4970463"/>
          <p14:tracePt t="56289" x="4624388" y="4970463"/>
          <p14:tracePt t="56306" x="4611688" y="4983163"/>
          <p14:tracePt t="56323" x="4572000" y="5010150"/>
          <p14:tracePt t="56339" x="4559300" y="5029200"/>
          <p14:tracePt t="56356" x="4559300" y="5035550"/>
          <p14:tracePt t="56424" x="4559300" y="5029200"/>
          <p14:tracePt t="56432" x="4565650" y="5022850"/>
          <p14:tracePt t="56440" x="4578350" y="5010150"/>
          <p14:tracePt t="56448" x="4584700" y="5010150"/>
          <p14:tracePt t="56456" x="4591050" y="4970463"/>
          <p14:tracePt t="56473" x="4591050" y="4964113"/>
          <p14:tracePt t="56528" x="4584700" y="4964113"/>
          <p14:tracePt t="56552" x="4578350" y="4970463"/>
          <p14:tracePt t="56561" x="4572000" y="4970463"/>
          <p14:tracePt t="56561" x="4572000" y="4983163"/>
          <p14:tracePt t="57064" x="4572000" y="4976813"/>
          <p14:tracePt t="57080" x="4572000" y="4970463"/>
          <p14:tracePt t="57088" x="4578350" y="4970463"/>
          <p14:tracePt t="57112" x="4578350" y="4964113"/>
          <p14:tracePt t="57152" x="4578350" y="4957763"/>
          <p14:tracePt t="57160" x="4584700" y="4957763"/>
          <p14:tracePt t="57280" x="4591050" y="4951413"/>
          <p14:tracePt t="57288" x="4591050" y="4945063"/>
          <p14:tracePt t="57568" x="4591050" y="4937125"/>
          <p14:tracePt t="57584" x="4597400" y="4930775"/>
          <p14:tracePt t="57800" x="4591050" y="4930775"/>
          <p14:tracePt t="57808" x="4584700" y="4937125"/>
          <p14:tracePt t="57816" x="4572000" y="4945063"/>
          <p14:tracePt t="57824" x="4552950" y="4964113"/>
          <p14:tracePt t="57832" x="4525963" y="4983163"/>
          <p14:tracePt t="57839" x="4487863" y="5016500"/>
          <p14:tracePt t="57856" x="4441825" y="5041900"/>
          <p14:tracePt t="57856" x="4435475" y="5041900"/>
          <p14:tracePt t="57872" x="4414838" y="5054600"/>
          <p14:tracePt t="57889" x="4402138" y="5062538"/>
          <p14:tracePt t="57905" x="4395788" y="5068888"/>
          <p14:tracePt t="57922" x="4376738" y="5068888"/>
          <p14:tracePt t="57939" x="4330700" y="5075238"/>
          <p14:tracePt t="57955" x="4238625" y="5087938"/>
          <p14:tracePt t="57972" x="4160838" y="5100638"/>
          <p14:tracePt t="57989" x="4089400" y="5100638"/>
          <p14:tracePt t="58005" x="4043363" y="5100638"/>
          <p14:tracePt t="58022" x="4016375" y="5100638"/>
          <p14:tracePt t="58039" x="3997325" y="5087938"/>
          <p14:tracePt t="58055" x="3963988" y="5068888"/>
          <p14:tracePt t="58072" x="3905250" y="5054600"/>
          <p14:tracePt t="58089" x="3879850" y="5054600"/>
          <p14:tracePt t="58240" x="3886200" y="5054600"/>
          <p14:tracePt t="58248" x="3898900" y="5054600"/>
          <p14:tracePt t="58256" x="3925888" y="5054600"/>
          <p14:tracePt t="58264" x="3944938" y="5054600"/>
          <p14:tracePt t="58264" x="3963988" y="5054600"/>
          <p14:tracePt t="58272" x="4037013" y="5054600"/>
          <p14:tracePt t="58289" x="4121150" y="5054600"/>
          <p14:tracePt t="58305" x="4225925" y="5054600"/>
          <p14:tracePt t="58322" x="4330700" y="5054600"/>
          <p14:tracePt t="58339" x="4408488" y="5054600"/>
          <p14:tracePt t="58355" x="4454525" y="5054600"/>
          <p14:tracePt t="58424" x="4441825" y="5054600"/>
          <p14:tracePt t="58432" x="4414838" y="5054600"/>
          <p14:tracePt t="58440" x="4368800" y="5054600"/>
          <p14:tracePt t="58448" x="4324350" y="5054600"/>
          <p14:tracePt t="58456" x="4198938" y="5062538"/>
          <p14:tracePt t="58472" x="3970338" y="5062538"/>
          <p14:tracePt t="58488" x="3827463" y="5068888"/>
          <p14:tracePt t="58505" x="3768725" y="5068888"/>
          <p14:tracePt t="58552" x="3775075" y="5062538"/>
          <p14:tracePt t="58563" x="3781425" y="5062538"/>
          <p14:tracePt t="58563" x="3802063" y="5062538"/>
          <p14:tracePt t="58572" x="3886200" y="5054600"/>
          <p14:tracePt t="58588" x="4016375" y="5054600"/>
          <p14:tracePt t="58605" x="4148138" y="5054600"/>
          <p14:tracePt t="58622" x="4278313" y="5062538"/>
          <p14:tracePt t="58638" x="4356100" y="5062538"/>
          <p14:tracePt t="58655" x="4395788" y="5062538"/>
          <p14:tracePt t="59553" x="0" y="0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7.6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446973" y="1775708"/>
            <a:ext cx="8239827" cy="943507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</a:t>
            </a:r>
          </a:p>
          <a:p>
            <a:pPr lvl="1"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String[] words = { "Yes", "No" };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8964" y="958814"/>
            <a:ext cx="8677836" cy="81689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Declare an array containing two strings,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"Yes"</a:t>
            </a:r>
            <a:r>
              <a:rPr lang="en-US" dirty="0" smtClean="0"/>
              <a:t>,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"No"</a:t>
            </a:r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7.8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446973" y="2141612"/>
            <a:ext cx="8239827" cy="198018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endParaRPr lang="en-US" dirty="0" smtClean="0"/>
          </a:p>
          <a:p>
            <a:pPr lvl="1"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class Lottery</a:t>
            </a:r>
          </a:p>
          <a:p>
            <a:pPr lvl="1"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public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getCombination(int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 { . . . }</a:t>
            </a:r>
          </a:p>
          <a:p>
            <a:pPr lvl="1"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. . .</a:t>
            </a:r>
          </a:p>
          <a:p>
            <a:pPr lvl="1"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8964" y="958814"/>
            <a:ext cx="8677836" cy="118279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Declare a method of a class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Lottery</a:t>
            </a:r>
            <a:r>
              <a:rPr lang="en-US" dirty="0" smtClean="0"/>
              <a:t> that returns a combination of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</a:t>
            </a:r>
            <a:r>
              <a:rPr lang="en-US" dirty="0" smtClean="0"/>
              <a:t> numbers. You don’t need to implement the method.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4883727"/>
          </a:xfrm>
        </p:spPr>
        <p:txBody>
          <a:bodyPr/>
          <a:lstStyle/>
          <a:p>
            <a:r>
              <a:rPr lang="en-US" dirty="0" smtClean="0"/>
              <a:t>If you didn’t hear a message:</a:t>
            </a:r>
            <a:br>
              <a:rPr lang="en-US" dirty="0" smtClean="0"/>
            </a:br>
            <a:r>
              <a:rPr lang="en-US" dirty="0" smtClean="0"/>
              <a:t>Upload: arrays are __________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fill in the blank for your opinion </a:t>
            </a:r>
            <a:r>
              <a:rPr lang="en-US" smtClean="0"/>
              <a:t>of arrays!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4046462"/>
            <a:ext cx="9134475" cy="2177056"/>
          </a:xfrm>
        </p:spPr>
        <p:txBody>
          <a:bodyPr>
            <a:normAutofit fontScale="92500" lnSpcReduction="10000"/>
          </a:bodyPr>
          <a:lstStyle/>
          <a:p>
            <a:pPr marL="342900" lvl="1" indent="-342900">
              <a:buNone/>
            </a:pPr>
            <a:r>
              <a:rPr lang="en-US" sz="17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double[] values; </a:t>
            </a:r>
            <a:r>
              <a:rPr lang="en-US" sz="17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values </a:t>
            </a:r>
            <a:r>
              <a:rPr lang="en-US" sz="17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= new double[10]; </a:t>
            </a:r>
            <a:r>
              <a:rPr lang="en-US" sz="17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values[4</a:t>
            </a:r>
            <a:r>
              <a:rPr lang="en-US" sz="1700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] = 35</a:t>
            </a:r>
            <a:r>
              <a:rPr lang="en-US" sz="17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;</a:t>
            </a:r>
            <a:endParaRPr lang="en-US" sz="17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marL="342900" lvl="1" indent="-342900">
              <a:buNone/>
            </a:pP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marL="342900" lvl="1" indent="-342900">
              <a:buNone/>
            </a:pP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Figure 1</a:t>
            </a:r>
            <a:r>
              <a:rPr lang="en-US" dirty="0" smtClean="0"/>
              <a:t> An Array of Size 10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5" name="Picture 4" descr="array_creation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62505"/>
            <a:ext cx="9144000" cy="293128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37" x="1404938" y="4297363"/>
          <p14:tracePt t="4945" x="1390650" y="4324350"/>
          <p14:tracePt t="4953" x="1377950" y="4343400"/>
          <p14:tracePt t="4961" x="1371600" y="4395788"/>
          <p14:tracePt t="4971" x="1352550" y="4454525"/>
          <p14:tracePt t="4988" x="1331913" y="4532313"/>
          <p14:tracePt t="5009" x="1319213" y="4584700"/>
          <p14:tracePt t="5025" x="1300163" y="4630738"/>
          <p14:tracePt t="5041" x="1287463" y="4656138"/>
          <p14:tracePt t="5054" x="1260475" y="4683125"/>
          <p14:tracePt t="5073" x="1247775" y="4708525"/>
          <p14:tracePt t="5089" x="1227138" y="4735513"/>
          <p14:tracePt t="5105" x="1208088" y="4760913"/>
          <p14:tracePt t="5121" x="1195388" y="4794250"/>
          <p14:tracePt t="5144" x="1195388" y="4806950"/>
          <p14:tracePt t="5154" x="1201738" y="4806950"/>
          <p14:tracePt t="5171" x="1247775" y="4806950"/>
          <p14:tracePt t="5188" x="1331913" y="4806950"/>
          <p14:tracePt t="5204" x="1455738" y="4794250"/>
          <p14:tracePt t="5221" x="1612900" y="4781550"/>
          <p14:tracePt t="5238" x="1776413" y="4748213"/>
          <p14:tracePt t="5254" x="1881188" y="4722813"/>
          <p14:tracePt t="5271" x="1927225" y="4689475"/>
          <p14:tracePt t="5288" x="1933575" y="4683125"/>
          <p14:tracePt t="5305" x="1906588" y="4656138"/>
          <p14:tracePt t="5321" x="1803400" y="4584700"/>
          <p14:tracePt t="5338" x="1612900" y="4519613"/>
          <p14:tracePt t="5354" x="1346200" y="4473575"/>
          <p14:tracePt t="5371" x="1149350" y="4448175"/>
          <p14:tracePt t="5387" x="992188" y="4441825"/>
          <p14:tracePt t="5404" x="901700" y="4441825"/>
          <p14:tracePt t="5421" x="895350" y="4441825"/>
          <p14:tracePt t="5465" x="908050" y="4441825"/>
          <p14:tracePt t="5473" x="933450" y="4441825"/>
          <p14:tracePt t="5487" x="966788" y="4441825"/>
          <p14:tracePt t="5488" x="1096963" y="4441825"/>
          <p14:tracePt t="5504" x="1241425" y="4441825"/>
          <p14:tracePt t="5521" x="1449388" y="4441825"/>
          <p14:tracePt t="5537" x="1574800" y="4441825"/>
          <p14:tracePt t="5554" x="1692275" y="4441825"/>
          <p14:tracePt t="5571" x="1736725" y="4441825"/>
          <p14:tracePt t="5625" x="1730375" y="4441825"/>
          <p14:tracePt t="5633" x="1724025" y="4441825"/>
          <p14:tracePt t="5641" x="1704975" y="4441825"/>
          <p14:tracePt t="5655" x="1677988" y="4441825"/>
          <p14:tracePt t="5657" x="1606550" y="4441825"/>
          <p14:tracePt t="5672" x="1495425" y="4441825"/>
          <p14:tracePt t="5687" x="1338263" y="4441825"/>
          <p14:tracePt t="5704" x="1162050" y="4441825"/>
          <p14:tracePt t="5721" x="979488" y="4441825"/>
          <p14:tracePt t="5737" x="947738" y="4441825"/>
          <p14:tracePt t="5793" x="960438" y="4441825"/>
          <p14:tracePt t="5801" x="992188" y="4441825"/>
          <p14:tracePt t="5805" x="1096963" y="4441825"/>
          <p14:tracePt t="5821" x="1287463" y="4448175"/>
          <p14:tracePt t="5837" x="1489075" y="4454525"/>
          <p14:tracePt t="5854" x="1684338" y="4454525"/>
          <p14:tracePt t="5871" x="1854200" y="4454525"/>
          <p14:tracePt t="5887" x="1985963" y="4454525"/>
          <p14:tracePt t="5904" x="2076450" y="4467225"/>
          <p14:tracePt t="5921" x="2128838" y="4479925"/>
          <p14:tracePt t="6449" x="2116138" y="4479925"/>
          <p14:tracePt t="6457" x="2097088" y="4479925"/>
          <p14:tracePt t="6464" x="2070100" y="4479925"/>
          <p14:tracePt t="6471" x="2017713" y="4479925"/>
          <p14:tracePt t="6487" x="1933575" y="4479925"/>
          <p14:tracePt t="6504" x="1809750" y="4479925"/>
          <p14:tracePt t="6520" x="1600200" y="4467225"/>
          <p14:tracePt t="6537" x="1449388" y="4467225"/>
          <p14:tracePt t="6554" x="1319213" y="4467225"/>
          <p14:tracePt t="6570" x="1168400" y="4473575"/>
          <p14:tracePt t="6587" x="1071563" y="4473575"/>
          <p14:tracePt t="6604" x="998538" y="4473575"/>
          <p14:tracePt t="6620" x="954088" y="4473575"/>
          <p14:tracePt t="6730" x="947738" y="4473575"/>
          <p14:tracePt t="6738" x="920750" y="4473575"/>
          <p14:tracePt t="6746" x="874713" y="4473575"/>
          <p14:tracePt t="6754" x="815975" y="4473575"/>
          <p14:tracePt t="6762" x="719138" y="4454525"/>
          <p14:tracePt t="6771" x="587375" y="4454525"/>
          <p14:tracePt t="6788" x="482600" y="4454525"/>
          <p14:tracePt t="6805" x="398463" y="4454525"/>
          <p14:tracePt t="6821" x="373063" y="4454525"/>
          <p14:tracePt t="7210" x="379413" y="4454525"/>
          <p14:tracePt t="7218" x="392113" y="4454525"/>
          <p14:tracePt t="7226" x="411163" y="4454525"/>
          <p14:tracePt t="7238" x="444500" y="4448175"/>
          <p14:tracePt t="7255" x="496888" y="4448175"/>
          <p14:tracePt t="7271" x="541338" y="4448175"/>
          <p14:tracePt t="7288" x="620713" y="4448175"/>
          <p14:tracePt t="7304" x="719138" y="4448175"/>
          <p14:tracePt t="7321" x="803275" y="4448175"/>
          <p14:tracePt t="7321" x="855663" y="4448175"/>
          <p14:tracePt t="7338" x="954088" y="4448175"/>
          <p14:tracePt t="7354" x="1050925" y="4448175"/>
          <p14:tracePt t="7371" x="1149350" y="4448175"/>
          <p14:tracePt t="7388" x="1235075" y="4448175"/>
          <p14:tracePt t="7404" x="1300163" y="4448175"/>
          <p14:tracePt t="7421" x="1312863" y="4448175"/>
          <p14:tracePt t="7438" x="1319213" y="4448175"/>
          <p14:tracePt t="7546" x="1312863" y="4448175"/>
          <p14:tracePt t="7562" x="1300163" y="4448175"/>
          <p14:tracePt t="7570" x="1287463" y="4448175"/>
          <p14:tracePt t="7578" x="1247775" y="4448175"/>
          <p14:tracePt t="7588" x="1195388" y="4448175"/>
          <p14:tracePt t="7604" x="1130300" y="4448175"/>
          <p14:tracePt t="7621" x="1050925" y="4448175"/>
          <p14:tracePt t="7638" x="966788" y="4448175"/>
          <p14:tracePt t="7654" x="881063" y="4441825"/>
          <p14:tracePt t="7671" x="803275" y="4441825"/>
          <p14:tracePt t="7688" x="725488" y="4427538"/>
          <p14:tracePt t="7704" x="620713" y="4408488"/>
          <p14:tracePt t="7721" x="522288" y="4395788"/>
          <p14:tracePt t="7737" x="411163" y="4389438"/>
          <p14:tracePt t="7754" x="379413" y="4389438"/>
          <p14:tracePt t="7771" x="365125" y="4389438"/>
          <p14:tracePt t="7898" x="373063" y="4389438"/>
          <p14:tracePt t="7906" x="385763" y="4383088"/>
          <p14:tracePt t="7914" x="404813" y="4383088"/>
          <p14:tracePt t="7921" x="463550" y="4383088"/>
          <p14:tracePt t="7937" x="593725" y="4383088"/>
          <p14:tracePt t="7954" x="692150" y="4383088"/>
          <p14:tracePt t="7971" x="790575" y="4383088"/>
          <p14:tracePt t="7987" x="862013" y="4383088"/>
          <p14:tracePt t="8004" x="895350" y="4383088"/>
          <p14:tracePt t="8021" x="901700" y="4383088"/>
          <p14:tracePt t="8913" x="908050" y="4383088"/>
          <p14:tracePt t="8929" x="914400" y="4383088"/>
          <p14:tracePt t="8937" x="920750" y="4383088"/>
          <p14:tracePt t="8953" x="927100" y="4383088"/>
          <p14:tracePt t="8977" x="933450" y="4383088"/>
          <p14:tracePt t="9017" x="939800" y="4383088"/>
          <p14:tracePt t="9025" x="947738" y="4383088"/>
          <p14:tracePt t="9033" x="954088" y="4383088"/>
          <p14:tracePt t="9038" x="973138" y="4383088"/>
          <p14:tracePt t="9053" x="1006475" y="4383088"/>
          <p14:tracePt t="9069" x="1044575" y="4383088"/>
          <p14:tracePt t="9086" x="1090613" y="4383088"/>
          <p14:tracePt t="9103" x="1136650" y="4383088"/>
          <p14:tracePt t="9119" x="1195388" y="4383088"/>
          <p14:tracePt t="9136" x="1241425" y="4383088"/>
          <p14:tracePt t="9153" x="1279525" y="4383088"/>
          <p14:tracePt t="9169" x="1300163" y="4383088"/>
          <p14:tracePt t="9186" x="1306513" y="4383088"/>
          <p14:tracePt t="9203" x="1312863" y="4383088"/>
          <p14:tracePt t="9219" x="1319213" y="4383088"/>
          <p14:tracePt t="9236" x="1325563" y="4383088"/>
          <p14:tracePt t="9281" x="1331913" y="4383088"/>
          <p14:tracePt t="9313" x="1338263" y="4383088"/>
          <p14:tracePt t="9321" x="1338263" y="4376738"/>
          <p14:tracePt t="9641" x="1346200" y="4376738"/>
          <p14:tracePt t="9649" x="1358900" y="4376738"/>
          <p14:tracePt t="9657" x="1377950" y="4376738"/>
          <p14:tracePt t="9665" x="1404938" y="4376738"/>
          <p14:tracePt t="9669" x="1470025" y="4389438"/>
          <p14:tracePt t="9686" x="1554163" y="4402138"/>
          <p14:tracePt t="9703" x="1633538" y="4402138"/>
          <p14:tracePt t="9719" x="1724025" y="4408488"/>
          <p14:tracePt t="9736" x="1795463" y="4408488"/>
          <p14:tracePt t="9752" x="1893888" y="4408488"/>
          <p14:tracePt t="9769" x="1958975" y="4408488"/>
          <p14:tracePt t="9786" x="2038350" y="4383088"/>
          <p14:tracePt t="9802" x="2090738" y="4337050"/>
          <p14:tracePt t="9819" x="2116138" y="4310063"/>
          <p14:tracePt t="9836" x="2128838" y="4271963"/>
          <p14:tracePt t="9852" x="2116138" y="4232275"/>
          <p14:tracePt t="9869" x="2076450" y="4192588"/>
          <p14:tracePt t="9886" x="2017713" y="4160838"/>
          <p14:tracePt t="9902" x="1933575" y="4140200"/>
          <p14:tracePt t="9919" x="1822450" y="4121150"/>
          <p14:tracePt t="9936" x="1692275" y="4108450"/>
          <p14:tracePt t="9952" x="1528763" y="4108450"/>
          <p14:tracePt t="9969" x="1430338" y="4108450"/>
          <p14:tracePt t="9986" x="1358900" y="4108450"/>
          <p14:tracePt t="10002" x="1312863" y="4121150"/>
          <p14:tracePt t="10019" x="1254125" y="4154488"/>
          <p14:tracePt t="10036" x="1189038" y="4206875"/>
          <p14:tracePt t="10052" x="1117600" y="4251325"/>
          <p14:tracePt t="10069" x="1071563" y="4303713"/>
          <p14:tracePt t="10086" x="1019175" y="4349750"/>
          <p14:tracePt t="10102" x="998538" y="4389438"/>
          <p14:tracePt t="10119" x="998538" y="4414838"/>
          <p14:tracePt t="10136" x="1006475" y="4427538"/>
          <p14:tracePt t="10152" x="1044575" y="4435475"/>
          <p14:tracePt t="10169" x="1109663" y="4441825"/>
          <p14:tracePt t="10186" x="1195388" y="4441825"/>
          <p14:tracePt t="10202" x="1273175" y="4441825"/>
          <p14:tracePt t="10219" x="1319213" y="4441825"/>
          <p14:tracePt t="10281" x="1312863" y="4441825"/>
          <p14:tracePt t="10289" x="1306513" y="4441825"/>
          <p14:tracePt t="10313" x="1300163" y="4435475"/>
          <p14:tracePt t="10321" x="1273175" y="4427538"/>
          <p14:tracePt t="10336" x="1241425" y="4427538"/>
          <p14:tracePt t="10336" x="1136650" y="4421188"/>
          <p14:tracePt t="10352" x="985838" y="4421188"/>
          <p14:tracePt t="10369" x="908050" y="4421188"/>
          <p14:tracePt t="10386" x="855663" y="4421188"/>
          <p14:tracePt t="10402" x="836613" y="4421188"/>
          <p14:tracePt t="10489" x="842963" y="4421188"/>
          <p14:tracePt t="10505" x="849313" y="4421188"/>
          <p14:tracePt t="10586" x="836613" y="4421188"/>
          <p14:tracePt t="10596" x="822325" y="4421188"/>
          <p14:tracePt t="10603" x="803275" y="4421188"/>
          <p14:tracePt t="10603" x="763588" y="4421188"/>
          <p14:tracePt t="10620" x="719138" y="4421188"/>
          <p14:tracePt t="10636" x="673100" y="4414838"/>
          <p14:tracePt t="10653" x="652463" y="4414838"/>
          <p14:tracePt t="10670" x="646113" y="4414838"/>
          <p14:tracePt t="10714" x="646113" y="4408488"/>
          <p14:tracePt t="10786" x="652463" y="4408488"/>
          <p14:tracePt t="10788" x="660400" y="4402138"/>
          <p14:tracePt t="10803" x="673100" y="4402138"/>
          <p14:tracePt t="10803" x="711200" y="4395788"/>
          <p14:tracePt t="10820" x="757238" y="4395788"/>
          <p14:tracePt t="10836" x="822325" y="4395788"/>
          <p14:tracePt t="10853" x="895350" y="4395788"/>
          <p14:tracePt t="10870" x="973138" y="4389438"/>
          <p14:tracePt t="10886" x="1044575" y="4389438"/>
          <p14:tracePt t="10903" x="1103313" y="4389438"/>
          <p14:tracePt t="10920" x="1155700" y="4389438"/>
          <p14:tracePt t="10936" x="1182688" y="4389438"/>
          <p14:tracePt t="10953" x="1189038" y="4389438"/>
          <p14:tracePt t="11074" x="1195388" y="4389438"/>
          <p14:tracePt t="11082" x="1201738" y="4389438"/>
          <p14:tracePt t="11090" x="1214438" y="4389438"/>
          <p14:tracePt t="11098" x="1241425" y="4389438"/>
          <p14:tracePt t="11106" x="1293813" y="4389438"/>
          <p14:tracePt t="11120" x="1390650" y="4376738"/>
          <p14:tracePt t="11136" x="1489075" y="4376738"/>
          <p14:tracePt t="11153" x="1566863" y="4376738"/>
          <p14:tracePt t="11169" x="1639888" y="4376738"/>
          <p14:tracePt t="11186" x="1646238" y="4376738"/>
          <p14:tracePt t="11338" x="1639888" y="4376738"/>
          <p14:tracePt t="11354" x="1633538" y="4376738"/>
          <p14:tracePt t="11362" x="1619250" y="4376738"/>
          <p14:tracePt t="11370" x="1606550" y="4376738"/>
          <p14:tracePt t="11370" x="1581150" y="4376738"/>
          <p14:tracePt t="11386" x="1535113" y="4376738"/>
          <p14:tracePt t="11403" x="1495425" y="4376738"/>
          <p14:tracePt t="11419" x="1455738" y="4376738"/>
          <p14:tracePt t="11436" x="1430338" y="4376738"/>
          <p14:tracePt t="11453" x="1417638" y="4376738"/>
          <p14:tracePt t="11498" x="1417638" y="4383088"/>
          <p14:tracePt t="11570" x="1423988" y="4383088"/>
          <p14:tracePt t="11586" x="1430338" y="4383088"/>
          <p14:tracePt t="11602" x="1436688" y="4383088"/>
          <p14:tracePt t="11614" x="1443038" y="4376738"/>
          <p14:tracePt t="11619" x="1449388" y="4376738"/>
          <p14:tracePt t="12714" x="1455738" y="4376738"/>
          <p14:tracePt t="12722" x="1463675" y="4376738"/>
          <p14:tracePt t="12738" x="1470025" y="4376738"/>
          <p14:tracePt t="12762" x="1476375" y="4376738"/>
          <p14:tracePt t="13010" x="1476375" y="4362450"/>
          <p14:tracePt t="13018" x="1476375" y="4356100"/>
          <p14:tracePt t="13026" x="1489075" y="4337050"/>
          <p14:tracePt t="13036" x="1489075" y="4318000"/>
          <p14:tracePt t="13036" x="1495425" y="4265613"/>
          <p14:tracePt t="13052" x="1501775" y="4198938"/>
          <p14:tracePt t="13069" x="1501775" y="4114800"/>
          <p14:tracePt t="13085" x="1501775" y="4003675"/>
          <p14:tracePt t="13102" x="1501775" y="3852863"/>
          <p14:tracePt t="13119" x="1476375" y="3670300"/>
          <p14:tracePt t="13135" x="1463675" y="3487738"/>
          <p14:tracePt t="13152" x="1449388" y="3305175"/>
          <p14:tracePt t="13169" x="1411288" y="3128963"/>
          <p14:tracePt t="13185" x="1365250" y="2894013"/>
          <p14:tracePt t="13202" x="1325563" y="2755900"/>
          <p14:tracePt t="13219" x="1279525" y="2625725"/>
          <p14:tracePt t="13235" x="1241425" y="2514600"/>
          <p14:tracePt t="13252" x="1214438" y="2449513"/>
          <p14:tracePt t="13269" x="1201738" y="2409825"/>
          <p14:tracePt t="13285" x="1189038" y="2378075"/>
          <p14:tracePt t="13302" x="1176338" y="2351088"/>
          <p14:tracePt t="13319" x="1149350" y="2311400"/>
          <p14:tracePt t="13335" x="1109663" y="2246313"/>
          <p14:tracePt t="13352" x="1065213" y="2181225"/>
          <p14:tracePt t="13369" x="1012825" y="2103438"/>
          <p14:tracePt t="13385" x="933450" y="1965325"/>
          <p14:tracePt t="13402" x="874713" y="1874838"/>
          <p14:tracePt t="13419" x="822325" y="1795463"/>
          <p14:tracePt t="13435" x="777875" y="1736725"/>
          <p14:tracePt t="13452" x="725488" y="1684338"/>
          <p14:tracePt t="13469" x="679450" y="1639888"/>
          <p14:tracePt t="13485" x="660400" y="1625600"/>
          <p14:tracePt t="13786" x="666750" y="1625600"/>
          <p14:tracePt t="13800" x="679450" y="1625600"/>
          <p14:tracePt t="13802" x="685800" y="1625600"/>
          <p14:tracePt t="13802" x="704850" y="1625600"/>
          <p14:tracePt t="13819" x="738188" y="1625600"/>
          <p14:tracePt t="13835" x="769938" y="1633538"/>
          <p14:tracePt t="13852" x="836613" y="1652588"/>
          <p14:tracePt t="13868" x="895350" y="1652588"/>
          <p14:tracePt t="13885" x="966788" y="1652588"/>
          <p14:tracePt t="13902" x="1058863" y="1658938"/>
          <p14:tracePt t="13918" x="1162050" y="1658938"/>
          <p14:tracePt t="13935" x="1273175" y="1658938"/>
          <p14:tracePt t="13952" x="1371600" y="1658938"/>
          <p14:tracePt t="13968" x="1476375" y="1658938"/>
          <p14:tracePt t="13985" x="1593850" y="1658938"/>
          <p14:tracePt t="14002" x="1652588" y="1658938"/>
          <p14:tracePt t="14018" x="1704975" y="1658938"/>
          <p14:tracePt t="14035" x="1744663" y="1658938"/>
          <p14:tracePt t="14052" x="1776413" y="1658938"/>
          <p14:tracePt t="14068" x="1803400" y="1658938"/>
          <p14:tracePt t="14085" x="1828800" y="1658938"/>
          <p14:tracePt t="14102" x="1862138" y="1658938"/>
          <p14:tracePt t="14118" x="1893888" y="1658938"/>
          <p14:tracePt t="14135" x="1912938" y="1658938"/>
          <p14:tracePt t="14152" x="1920875" y="1658938"/>
          <p14:tracePt t="14168" x="1927225" y="1658938"/>
          <p14:tracePt t="14313" x="1920875" y="1665288"/>
          <p14:tracePt t="14321" x="1906588" y="1665288"/>
          <p14:tracePt t="14329" x="1887538" y="1665288"/>
          <p14:tracePt t="14337" x="1835150" y="1671638"/>
          <p14:tracePt t="14352" x="1751013" y="1671638"/>
          <p14:tracePt t="14368" x="1677988" y="1677988"/>
          <p14:tracePt t="14385" x="1574800" y="1692275"/>
          <p14:tracePt t="14402" x="1495425" y="1704975"/>
          <p14:tracePt t="14418" x="1390650" y="1711325"/>
          <p14:tracePt t="14435" x="1293813" y="1711325"/>
          <p14:tracePt t="14452" x="1176338" y="1711325"/>
          <p14:tracePt t="14468" x="1058863" y="1711325"/>
          <p14:tracePt t="14485" x="973138" y="1711325"/>
          <p14:tracePt t="14501" x="901700" y="1717675"/>
          <p14:tracePt t="14518" x="849313" y="1717675"/>
          <p14:tracePt t="14535" x="815975" y="1724025"/>
          <p14:tracePt t="14552" x="803275" y="1730375"/>
          <p14:tracePt t="14810" x="809625" y="1724025"/>
          <p14:tracePt t="15417" x="815975" y="1724025"/>
          <p14:tracePt t="15425" x="842963" y="1724025"/>
          <p14:tracePt t="15435" x="868363" y="1724025"/>
          <p14:tracePt t="15452" x="895350" y="1724025"/>
          <p14:tracePt t="15468" x="920750" y="1724025"/>
          <p14:tracePt t="15485" x="947738" y="1724025"/>
          <p14:tracePt t="15501" x="966788" y="1724025"/>
          <p14:tracePt t="15518" x="973138" y="1724025"/>
          <p14:tracePt t="15534" x="985838" y="1724025"/>
          <p14:tracePt t="15551" x="1012825" y="1717675"/>
          <p14:tracePt t="15568" x="1044575" y="1717675"/>
          <p14:tracePt t="15585" x="1071563" y="1717675"/>
          <p14:tracePt t="15601" x="1130300" y="1717675"/>
          <p14:tracePt t="15618" x="1162050" y="1717675"/>
          <p14:tracePt t="15634" x="1189038" y="1717675"/>
          <p14:tracePt t="15651" x="1214438" y="1717675"/>
          <p14:tracePt t="15668" x="1235075" y="1717675"/>
          <p14:tracePt t="15684" x="1241425" y="1717675"/>
          <p14:tracePt t="15701" x="1247775" y="1717675"/>
          <p14:tracePt t="15737" x="1254125" y="1717675"/>
          <p14:tracePt t="15751" x="1260475" y="1717675"/>
          <p14:tracePt t="15786" x="1266825" y="1717675"/>
          <p14:tracePt t="15826" x="1273175" y="1717675"/>
          <p14:tracePt t="16498" x="1279525" y="1717675"/>
          <p14:tracePt t="16513" x="1287463" y="1717675"/>
          <p14:tracePt t="16529" x="1293813" y="1717675"/>
          <p14:tracePt t="16625" x="1287463" y="1717675"/>
          <p14:tracePt t="16628" x="1279525" y="1724025"/>
          <p14:tracePt t="16636" x="1247775" y="1724025"/>
          <p14:tracePt t="16651" x="1227138" y="1730375"/>
          <p14:tracePt t="16667" x="1201738" y="1744663"/>
          <p14:tracePt t="16684" x="1182688" y="1744663"/>
          <p14:tracePt t="16701" x="1176338" y="1751013"/>
          <p14:tracePt t="16717" x="1168400" y="1751013"/>
          <p14:tracePt t="16865" x="1176338" y="1751013"/>
          <p14:tracePt t="16873" x="1182688" y="1751013"/>
          <p14:tracePt t="16881" x="1195388" y="1751013"/>
          <p14:tracePt t="16889" x="1254125" y="1757363"/>
          <p14:tracePt t="16901" x="1325563" y="1776413"/>
          <p14:tracePt t="16917" x="1423988" y="1789113"/>
          <p14:tracePt t="16934" x="1522413" y="1789113"/>
          <p14:tracePt t="16951" x="1625600" y="1795463"/>
          <p14:tracePt t="16967" x="1692275" y="1795463"/>
          <p14:tracePt t="16984" x="1730375" y="1795463"/>
          <p14:tracePt t="17001" x="1751013" y="1789113"/>
          <p14:tracePt t="17017" x="1770063" y="1770063"/>
          <p14:tracePt t="17034" x="1789113" y="1751013"/>
          <p14:tracePt t="17050" x="1795463" y="1730375"/>
          <p14:tracePt t="17067" x="1803400" y="1717675"/>
          <p14:tracePt t="17084" x="1803400" y="1711325"/>
          <p14:tracePt t="17100" x="1803400" y="1698625"/>
          <p14:tracePt t="17117" x="1795463" y="1684338"/>
          <p14:tracePt t="17134" x="1789113" y="1665288"/>
          <p14:tracePt t="17150" x="1782763" y="1652588"/>
          <p14:tracePt t="17167" x="1770063" y="1625600"/>
          <p14:tracePt t="17184" x="1757363" y="1619250"/>
          <p14:tracePt t="17200" x="1744663" y="1612900"/>
          <p14:tracePt t="17217" x="1724025" y="1612900"/>
          <p14:tracePt t="17234" x="1711325" y="1606550"/>
          <p14:tracePt t="17250" x="1698625" y="1606550"/>
          <p14:tracePt t="17267" x="1665288" y="1606550"/>
          <p14:tracePt t="17284" x="1612900" y="1606550"/>
          <p14:tracePt t="17300" x="1566863" y="1606550"/>
          <p14:tracePt t="17317" x="1516063" y="1606550"/>
          <p14:tracePt t="17334" x="1476375" y="1606550"/>
          <p14:tracePt t="17350" x="1449388" y="1612900"/>
          <p14:tracePt t="17367" x="1430338" y="1619250"/>
          <p14:tracePt t="17384" x="1411288" y="1633538"/>
          <p14:tracePt t="17400" x="1404938" y="1646238"/>
          <p14:tracePt t="17417" x="1397000" y="1677988"/>
          <p14:tracePt t="17434" x="1390650" y="1704975"/>
          <p14:tracePt t="17450" x="1390650" y="1717675"/>
          <p14:tracePt t="17467" x="1390650" y="1736725"/>
          <p14:tracePt t="17484" x="1404938" y="1757363"/>
          <p14:tracePt t="17500" x="1423988" y="1770063"/>
          <p14:tracePt t="17517" x="1455738" y="1789113"/>
          <p14:tracePt t="17534" x="1489075" y="1795463"/>
          <p14:tracePt t="17550" x="1547813" y="1803400"/>
          <p14:tracePt t="17567" x="1606550" y="1803400"/>
          <p14:tracePt t="17584" x="1665288" y="1803400"/>
          <p14:tracePt t="17600" x="1698625" y="1795463"/>
          <p14:tracePt t="17617" x="1717675" y="1789113"/>
          <p14:tracePt t="17634" x="1724025" y="1789113"/>
          <p14:tracePt t="21170" x="1730375" y="1789113"/>
          <p14:tracePt t="21178" x="1730375" y="1795463"/>
          <p14:tracePt t="21192" x="1744663" y="1809750"/>
          <p14:tracePt t="21192" x="1751013" y="1822450"/>
          <p14:tracePt t="21200" x="1770063" y="1841500"/>
          <p14:tracePt t="21217" x="1803400" y="1874838"/>
          <p14:tracePt t="21233" x="1828800" y="1900238"/>
          <p14:tracePt t="21250" x="1900238" y="1973263"/>
          <p14:tracePt t="21267" x="1958975" y="2038350"/>
          <p14:tracePt t="21283" x="2024063" y="2116138"/>
          <p14:tracePt t="21300" x="2103438" y="2193925"/>
          <p14:tracePt t="21317" x="2174875" y="2279650"/>
          <p14:tracePt t="21333" x="2260600" y="2378075"/>
          <p14:tracePt t="21350" x="2344738" y="2455863"/>
          <p14:tracePt t="21366" x="2416175" y="2527300"/>
          <p14:tracePt t="21383" x="2489200" y="2619375"/>
          <p14:tracePt t="21400" x="2533650" y="2678113"/>
          <p14:tracePt t="21416" x="2586038" y="2730500"/>
          <p14:tracePt t="21433" x="2619375" y="2789238"/>
          <p14:tracePt t="21450" x="2665413" y="2894013"/>
          <p14:tracePt t="21466" x="2684463" y="2984500"/>
          <p14:tracePt t="21483" x="2690813" y="3108325"/>
          <p14:tracePt t="21500" x="2697163" y="3213100"/>
          <p14:tracePt t="21516" x="2703513" y="3271838"/>
          <p14:tracePt t="21533" x="2717800" y="3317875"/>
          <p14:tracePt t="21550" x="2717800" y="3363913"/>
          <p14:tracePt t="21566" x="2717800" y="3441700"/>
          <p14:tracePt t="21583" x="2730500" y="3546475"/>
          <p14:tracePt t="21600" x="2743200" y="3697288"/>
          <p14:tracePt t="21616" x="2743200" y="3827463"/>
          <p14:tracePt t="21633" x="2743200" y="3932238"/>
          <p14:tracePt t="21650" x="2755900" y="4043363"/>
          <p14:tracePt t="21666" x="2776538" y="4108450"/>
          <p14:tracePt t="21683" x="2835275" y="4160838"/>
          <p14:tracePt t="21700" x="2900363" y="4232275"/>
          <p14:tracePt t="21716" x="2990850" y="4297363"/>
          <p14:tracePt t="21733" x="3128963" y="4356100"/>
          <p14:tracePt t="21750" x="3259138" y="4408488"/>
          <p14:tracePt t="21766" x="3403600" y="4467225"/>
          <p14:tracePt t="21783" x="3513138" y="4525963"/>
          <p14:tracePt t="21800" x="3586163" y="4584700"/>
          <p14:tracePt t="21816" x="3632200" y="4605338"/>
          <p14:tracePt t="21833" x="3644900" y="4611688"/>
          <p14:tracePt t="21906" x="3638550" y="4611688"/>
          <p14:tracePt t="21922" x="3632200" y="4611688"/>
          <p14:tracePt t="21943" x="3617913" y="4605338"/>
          <p14:tracePt t="21943" x="3592513" y="4591050"/>
          <p14:tracePt t="21950" x="3533775" y="4578350"/>
          <p14:tracePt t="21966" x="3454400" y="4578350"/>
          <p14:tracePt t="21983" x="3403600" y="4578350"/>
          <p14:tracePt t="21999" x="3395663" y="4578350"/>
          <p14:tracePt t="22016" x="3395663" y="4584700"/>
          <p14:tracePt t="22050" x="3409950" y="4584700"/>
          <p14:tracePt t="22050" x="3454400" y="4584700"/>
          <p14:tracePt t="22066" x="3527425" y="4578350"/>
          <p14:tracePt t="22083" x="3592513" y="4572000"/>
          <p14:tracePt t="22100" x="3676650" y="4559300"/>
          <p14:tracePt t="22116" x="3762375" y="4559300"/>
          <p14:tracePt t="22133" x="3852863" y="4559300"/>
          <p14:tracePt t="22150" x="3898900" y="4559300"/>
          <p14:tracePt t="22166" x="3905250" y="4559300"/>
          <p14:tracePt t="22234" x="3898900" y="4559300"/>
          <p14:tracePt t="22240" x="3892550" y="4559300"/>
          <p14:tracePt t="22250" x="3886200" y="4559300"/>
          <p14:tracePt t="22250" x="3867150" y="4552950"/>
          <p14:tracePt t="22266" x="3840163" y="4552950"/>
          <p14:tracePt t="22283" x="3821113" y="4552950"/>
          <p14:tracePt t="22300" x="3808413" y="4552950"/>
          <p14:tracePt t="22316" x="3802063" y="4552950"/>
          <p14:tracePt t="22394" x="3808413" y="4552950"/>
          <p14:tracePt t="22410" x="3821113" y="4546600"/>
          <p14:tracePt t="22418" x="3833813" y="4546600"/>
          <p14:tracePt t="22426" x="3860800" y="4538663"/>
          <p14:tracePt t="22434" x="3944938" y="4532313"/>
          <p14:tracePt t="22449" x="4030663" y="4525963"/>
          <p14:tracePt t="22466" x="4173538" y="4525963"/>
          <p14:tracePt t="22483" x="4206875" y="4525963"/>
          <p14:tracePt t="22546" x="4198938" y="4519613"/>
          <p14:tracePt t="22554" x="4192588" y="4513263"/>
          <p14:tracePt t="22562" x="4186238" y="4513263"/>
          <p14:tracePt t="22570" x="4160838" y="4506913"/>
          <p14:tracePt t="22583" x="4121150" y="4487863"/>
          <p14:tracePt t="22599" x="4049713" y="4479925"/>
          <p14:tracePt t="22616" x="3944938" y="4473575"/>
          <p14:tracePt t="22633" x="3867150" y="4473575"/>
          <p14:tracePt t="22649" x="3821113" y="4473575"/>
          <p14:tracePt t="22666" x="3802063" y="4473575"/>
          <p14:tracePt t="22738" x="3821113" y="4473575"/>
          <p14:tracePt t="22746" x="3852863" y="4473575"/>
          <p14:tracePt t="22754" x="3892550" y="4473575"/>
          <p14:tracePt t="22762" x="3951288" y="4473575"/>
          <p14:tracePt t="22768" x="4089400" y="4473575"/>
          <p14:tracePt t="22783" x="4232275" y="4473575"/>
          <p14:tracePt t="22800" x="4414838" y="4473575"/>
          <p14:tracePt t="22816" x="4605338" y="4473575"/>
          <p14:tracePt t="22833" x="4794250" y="4473575"/>
          <p14:tracePt t="22849" x="5010150" y="4473575"/>
          <p14:tracePt t="22866" x="5270500" y="4473575"/>
          <p14:tracePt t="22883" x="5394325" y="4473575"/>
          <p14:tracePt t="22899" x="5511800" y="4473575"/>
          <p14:tracePt t="22916" x="5610225" y="4473575"/>
          <p14:tracePt t="22932" x="5643563" y="4473575"/>
          <p14:tracePt t="22949" x="5649913" y="4473575"/>
          <p14:tracePt t="23042" x="5643563" y="4467225"/>
          <p14:tracePt t="23050" x="5637213" y="4467225"/>
          <p14:tracePt t="23066" x="5637213" y="4454525"/>
          <p14:tracePt t="23066" x="5622925" y="4441825"/>
          <p14:tracePt t="23082" x="5622925" y="4408488"/>
          <p14:tracePt t="23099" x="5622925" y="4368800"/>
          <p14:tracePt t="23116" x="5616575" y="4318000"/>
          <p14:tracePt t="23133" x="5616575" y="4244975"/>
          <p14:tracePt t="23149" x="5610225" y="4179888"/>
          <p14:tracePt t="23166" x="5564188" y="4102100"/>
          <p14:tracePt t="23182" x="5499100" y="4043363"/>
          <p14:tracePt t="23199" x="5434013" y="3990975"/>
          <p14:tracePt t="23216" x="5341938" y="3925888"/>
          <p14:tracePt t="23232" x="5251450" y="3898900"/>
          <p14:tracePt t="23249" x="5127625" y="3898900"/>
          <p14:tracePt t="23266" x="4945063" y="3898900"/>
          <p14:tracePt t="23282" x="4813300" y="3898900"/>
          <p14:tracePt t="23299" x="4708525" y="3898900"/>
          <p14:tracePt t="23316" x="4572000" y="3898900"/>
          <p14:tracePt t="23332" x="4427538" y="3898900"/>
          <p14:tracePt t="23349" x="4310063" y="3898900"/>
          <p14:tracePt t="23366" x="4213225" y="3898900"/>
          <p14:tracePt t="23381" x="4133850" y="3898900"/>
          <p14:tracePt t="23398" x="4068763" y="3898900"/>
          <p14:tracePt t="23415" x="4003675" y="3898900"/>
          <p14:tracePt t="23431" x="3919538" y="3911600"/>
          <p14:tracePt t="23448" x="3814763" y="3951288"/>
          <p14:tracePt t="23465" x="3676650" y="3997325"/>
          <p14:tracePt t="23481" x="3638550" y="4022725"/>
          <p14:tracePt t="23498" x="3624263" y="4043363"/>
          <p14:tracePt t="23515" x="3611563" y="4056063"/>
          <p14:tracePt t="23531" x="3611563" y="4075113"/>
          <p14:tracePt t="23548" x="3617913" y="4095750"/>
          <p14:tracePt t="23565" x="3632200" y="4108450"/>
          <p14:tracePt t="23581" x="3638550" y="4133850"/>
          <p14:tracePt t="23598" x="3644900" y="4179888"/>
          <p14:tracePt t="23615" x="3651250" y="4238625"/>
          <p14:tracePt t="23631" x="3651250" y="4297363"/>
          <p14:tracePt t="23648" x="3651250" y="4330700"/>
          <p14:tracePt t="23665" x="3651250" y="4368800"/>
          <p14:tracePt t="23681" x="3663950" y="4402138"/>
          <p14:tracePt t="23698" x="3683000" y="4427538"/>
          <p14:tracePt t="23714" x="3729038" y="4441825"/>
          <p14:tracePt t="23731" x="3814763" y="4448175"/>
          <p14:tracePt t="23748" x="3938588" y="4448175"/>
          <p14:tracePt t="23765" x="4075113" y="4448175"/>
          <p14:tracePt t="23781" x="4291013" y="4448175"/>
          <p14:tracePt t="23798" x="4630738" y="4460875"/>
          <p14:tracePt t="23814" x="4846638" y="4460875"/>
          <p14:tracePt t="23831" x="5010150" y="4460875"/>
          <p14:tracePt t="23848" x="5106988" y="4460875"/>
          <p14:tracePt t="23865" x="5146675" y="4460875"/>
          <p14:tracePt t="23913" x="5140325" y="4460875"/>
          <p14:tracePt t="25554" x="5146675" y="4460875"/>
          <p14:tracePt t="25746" x="5153025" y="4460875"/>
          <p14:tracePt t="25810" x="5159375" y="4454525"/>
          <p14:tracePt t="25823" x="5165725" y="4454525"/>
          <p14:tracePt t="25858" x="5173663" y="4448175"/>
          <p14:tracePt t="25882" x="5165725" y="4448175"/>
          <p14:tracePt t="25890" x="5159375" y="4448175"/>
          <p14:tracePt t="25898" x="5133975" y="4473575"/>
          <p14:tracePt t="25915" x="5121275" y="4473575"/>
          <p14:tracePt t="25931" x="5094288" y="4460875"/>
          <p14:tracePt t="25948" x="5087938" y="4454525"/>
          <p14:tracePt t="26298" x="5075238" y="4460875"/>
          <p14:tracePt t="26306" x="5068888" y="4473575"/>
          <p14:tracePt t="26314" x="5054600" y="4487863"/>
          <p14:tracePt t="26321" x="5016500" y="4487863"/>
          <p14:tracePt t="26332" x="4970463" y="4473575"/>
          <p14:tracePt t="26348" x="4884738" y="4473575"/>
          <p14:tracePt t="26365" x="4787900" y="4473575"/>
          <p14:tracePt t="26381" x="4670425" y="4448175"/>
          <p14:tracePt t="26398" x="4546600" y="4414838"/>
          <p14:tracePt t="26415" x="4421188" y="4408488"/>
          <p14:tracePt t="26431" x="4343400" y="4402138"/>
          <p14:tracePt t="26448" x="4265613" y="4402138"/>
          <p14:tracePt t="26465" x="4192588" y="4402138"/>
          <p14:tracePt t="26481" x="4114800" y="4395788"/>
          <p14:tracePt t="26481" x="4095750" y="4376738"/>
          <p14:tracePt t="26498" x="4030663" y="4356100"/>
          <p14:tracePt t="26514" x="3984625" y="4349750"/>
          <p14:tracePt t="26531" x="3919538" y="4343400"/>
          <p14:tracePt t="26548" x="3852863" y="4343400"/>
          <p14:tracePt t="26564" x="3794125" y="4343400"/>
          <p14:tracePt t="26581" x="3722688" y="4343400"/>
          <p14:tracePt t="26598" x="3651250" y="4343400"/>
          <p14:tracePt t="26614" x="3579813" y="4343400"/>
          <p14:tracePt t="26631" x="3521075" y="4349750"/>
          <p14:tracePt t="26648" x="3481388" y="4362450"/>
          <p14:tracePt t="26664" x="3468688" y="4362450"/>
          <p14:tracePt t="26778" x="3468688" y="4356100"/>
          <p14:tracePt t="26794" x="3475038" y="4356100"/>
          <p14:tracePt t="27034" x="3481388" y="4356100"/>
          <p14:tracePt t="27050" x="3500438" y="4356100"/>
          <p14:tracePt t="27058" x="3521075" y="4356100"/>
          <p14:tracePt t="27066" x="3559175" y="4356100"/>
          <p14:tracePt t="27081" x="3605213" y="4349750"/>
          <p14:tracePt t="27081" x="3632200" y="4349750"/>
          <p14:tracePt t="27098" x="3676650" y="4349750"/>
          <p14:tracePt t="27114" x="3722688" y="4349750"/>
          <p14:tracePt t="27131" x="3756025" y="4349750"/>
          <p14:tracePt t="27147" x="3787775" y="4349750"/>
          <p14:tracePt t="27164" x="3821113" y="4349750"/>
          <p14:tracePt t="27181" x="3846513" y="4349750"/>
          <p14:tracePt t="27198" x="3879850" y="4349750"/>
          <p14:tracePt t="27214" x="3905250" y="4349750"/>
          <p14:tracePt t="27231" x="3932238" y="4349750"/>
          <p14:tracePt t="27247" x="3938588" y="4349750"/>
          <p14:tracePt t="27264" x="3944938" y="4349750"/>
          <p14:tracePt t="27346" x="3951288" y="4343400"/>
          <p14:tracePt t="27354" x="3957638" y="4343400"/>
          <p14:tracePt t="27355" x="3970338" y="4343400"/>
          <p14:tracePt t="27364" x="3990975" y="4337050"/>
          <p14:tracePt t="27381" x="4003675" y="4337050"/>
          <p14:tracePt t="27397" x="4016375" y="4330700"/>
          <p14:tracePt t="27594" x="4010025" y="4330700"/>
          <p14:tracePt t="27602" x="4003675" y="4330700"/>
          <p14:tracePt t="27618" x="3997325" y="4337050"/>
          <p14:tracePt t="27634" x="3984625" y="4337050"/>
          <p14:tracePt t="27642" x="3970338" y="4343400"/>
          <p14:tracePt t="27650" x="3957638" y="4343400"/>
          <p14:tracePt t="27664" x="3944938" y="4349750"/>
          <p14:tracePt t="27681" x="3938588" y="4356100"/>
          <p14:tracePt t="27697" x="3925888" y="4356100"/>
          <p14:tracePt t="27714" x="3919538" y="4362450"/>
          <p14:tracePt t="27754" x="3911600" y="4362450"/>
          <p14:tracePt t="27762" x="3905250" y="4368800"/>
          <p14:tracePt t="27858" x="3911600" y="4368800"/>
          <p14:tracePt t="27874" x="3919538" y="4368800"/>
          <p14:tracePt t="27883" x="3938588" y="4368800"/>
          <p14:tracePt t="27883" x="3957638" y="4368800"/>
          <p14:tracePt t="27897" x="4037013" y="4368800"/>
          <p14:tracePt t="27914" x="4114800" y="4368800"/>
          <p14:tracePt t="27931" x="4179888" y="4368800"/>
          <p14:tracePt t="27947" x="4225925" y="4368800"/>
          <p14:tracePt t="27964" x="4259263" y="4368800"/>
          <p14:tracePt t="27980" x="4291013" y="4368800"/>
          <p14:tracePt t="27997" x="4330700" y="4368800"/>
          <p14:tracePt t="28014" x="4402138" y="4376738"/>
          <p14:tracePt t="28030" x="4479925" y="4376738"/>
          <p14:tracePt t="28047" x="4578350" y="4376738"/>
          <p14:tracePt t="28065" x="4689475" y="4376738"/>
          <p14:tracePt t="28082" x="4794250" y="4376738"/>
          <p14:tracePt t="28098" x="4905375" y="4376738"/>
          <p14:tracePt t="28115" x="4957763" y="4376738"/>
          <p14:tracePt t="28132" x="4983163" y="4376738"/>
          <p14:tracePt t="28148" x="4995863" y="4376738"/>
          <p14:tracePt t="28165" x="5010150" y="4376738"/>
          <p14:tracePt t="28181" x="5016500" y="4376738"/>
          <p14:tracePt t="28198" x="5035550" y="4376738"/>
          <p14:tracePt t="28215" x="5062538" y="4376738"/>
          <p14:tracePt t="28231" x="5094288" y="4376738"/>
          <p14:tracePt t="28248" x="5127625" y="4376738"/>
          <p14:tracePt t="28265" x="5173663" y="4376738"/>
          <p14:tracePt t="28281" x="5186363" y="4376738"/>
          <p14:tracePt t="28298" x="5199063" y="4376738"/>
          <p14:tracePt t="28315" x="5205413" y="4376738"/>
          <p14:tracePt t="28427" x="5211763" y="4376738"/>
          <p14:tracePt t="28435" x="5224463" y="4376738"/>
          <p14:tracePt t="28448" x="5232400" y="4376738"/>
          <p14:tracePt t="28448" x="5257800" y="4376738"/>
          <p14:tracePt t="28465" x="5270500" y="4368800"/>
          <p14:tracePt t="28482" x="5276850" y="4362450"/>
          <p14:tracePt t="28498" x="5283200" y="4356100"/>
          <p14:tracePt t="28515" x="5291138" y="4343400"/>
          <p14:tracePt t="28531" x="5276850" y="4337050"/>
          <p14:tracePt t="28548" x="5257800" y="4324350"/>
          <p14:tracePt t="28565" x="5218113" y="4291013"/>
          <p14:tracePt t="28581" x="5205413" y="4259263"/>
          <p14:tracePt t="28598" x="5192713" y="4232275"/>
          <p14:tracePt t="28615" x="5192713" y="4192588"/>
          <p14:tracePt t="28631" x="5192713" y="4154488"/>
          <p14:tracePt t="28648" x="5186363" y="4114800"/>
          <p14:tracePt t="28665" x="5180013" y="4081463"/>
          <p14:tracePt t="28681" x="5173663" y="4056063"/>
          <p14:tracePt t="28698" x="5165725" y="4043363"/>
          <p14:tracePt t="28715" x="5146675" y="4043363"/>
          <p14:tracePt t="28731" x="5106988" y="4043363"/>
          <p14:tracePt t="28748" x="5062538" y="4049713"/>
          <p14:tracePt t="28764" x="4976813" y="4081463"/>
          <p14:tracePt t="28781" x="4865688" y="4154488"/>
          <p14:tracePt t="28798" x="4794250" y="4219575"/>
          <p14:tracePt t="28815" x="4735513" y="4284663"/>
          <p14:tracePt t="28831" x="4729163" y="4318000"/>
          <p14:tracePt t="28848" x="4729163" y="4337050"/>
          <p14:tracePt t="28864" x="4767263" y="4343400"/>
          <p14:tracePt t="28881" x="4840288" y="4349750"/>
          <p14:tracePt t="28898" x="4899025" y="4349750"/>
          <p14:tracePt t="28915" x="4951413" y="4337050"/>
          <p14:tracePt t="28931" x="4964113" y="4324350"/>
          <p14:tracePt t="28948" x="4970463" y="4318000"/>
          <p14:tracePt t="29179" x="4964113" y="4318000"/>
          <p14:tracePt t="29187" x="4957763" y="4310063"/>
          <p14:tracePt t="29195" x="4951413" y="4303713"/>
          <p14:tracePt t="29203" x="4918075" y="4271963"/>
          <p14:tracePt t="29214" x="4884738" y="4232275"/>
          <p14:tracePt t="29231" x="4865688" y="4206875"/>
          <p14:tracePt t="29248" x="4865688" y="4173538"/>
          <p14:tracePt t="29264" x="4859338" y="4133850"/>
          <p14:tracePt t="29281" x="4859338" y="4081463"/>
          <p14:tracePt t="29298" x="4859338" y="4003675"/>
          <p14:tracePt t="29314" x="4859338" y="3879850"/>
          <p14:tracePt t="29331" x="4859338" y="3808413"/>
          <p14:tracePt t="29348" x="4859338" y="3756025"/>
          <p14:tracePt t="29364" x="4846638" y="3722688"/>
          <p14:tracePt t="29381" x="4833938" y="3716338"/>
          <p14:tracePt t="29398" x="4833938" y="3709988"/>
          <p14:tracePt t="29451" x="4826000" y="3709988"/>
          <p14:tracePt t="29987" x="4819650" y="3716338"/>
          <p14:tracePt t="29995" x="4806950" y="3729038"/>
          <p14:tracePt t="30003" x="4787900" y="3729038"/>
          <p14:tracePt t="30014" x="4748213" y="3735388"/>
          <p14:tracePt t="30031" x="4689475" y="3741738"/>
          <p14:tracePt t="30047" x="4605338" y="3756025"/>
          <p14:tracePt t="30064" x="4532313" y="3756025"/>
          <p14:tracePt t="30081" x="4473575" y="3749675"/>
          <p14:tracePt t="30097" x="4414838" y="3722688"/>
          <p14:tracePt t="30114" x="4271963" y="3651250"/>
          <p14:tracePt t="30131" x="4198938" y="3565525"/>
          <p14:tracePt t="30148" x="4133850" y="3500438"/>
          <p14:tracePt t="30164" x="4068763" y="3429000"/>
          <p14:tracePt t="30181" x="4010025" y="3336925"/>
          <p14:tracePt t="30197" x="3938588" y="3240088"/>
          <p14:tracePt t="30214" x="3867150" y="3128963"/>
          <p14:tracePt t="30231" x="3781425" y="3005138"/>
          <p14:tracePt t="30247" x="3697288" y="2879725"/>
          <p14:tracePt t="30264" x="3611563" y="2768600"/>
          <p14:tracePt t="30281" x="3500438" y="2651125"/>
          <p14:tracePt t="30297" x="3403600" y="2540000"/>
          <p14:tracePt t="30314" x="3278188" y="2409825"/>
          <p14:tracePt t="30331" x="3225800" y="2332038"/>
          <p14:tracePt t="30347" x="3194050" y="2260600"/>
          <p14:tracePt t="30364" x="3187700" y="2201863"/>
          <p14:tracePt t="30381" x="3175000" y="2128838"/>
          <p14:tracePt t="30397" x="3175000" y="2057400"/>
          <p14:tracePt t="30414" x="3160713" y="1992313"/>
          <p14:tracePt t="30431" x="3148013" y="1887538"/>
          <p14:tracePt t="30447" x="3148013" y="1782763"/>
          <p14:tracePt t="30464" x="3141663" y="1677988"/>
          <p14:tracePt t="30480" x="3128963" y="1587500"/>
          <p14:tracePt t="30497" x="3128963" y="1516063"/>
          <p14:tracePt t="30514" x="3128963" y="1443038"/>
          <p14:tracePt t="30514" x="3128963" y="1417638"/>
          <p14:tracePt t="30531" x="3128963" y="1384300"/>
          <p14:tracePt t="30547" x="3128963" y="1358900"/>
          <p14:tracePt t="30915" x="3128963" y="1365250"/>
          <p14:tracePt t="30923" x="3116263" y="1371600"/>
          <p14:tracePt t="30931" x="3095625" y="1371600"/>
          <p14:tracePt t="30939" x="3043238" y="1371600"/>
          <p14:tracePt t="30947" x="2965450" y="1371600"/>
          <p14:tracePt t="30964" x="2900363" y="1371600"/>
          <p14:tracePt t="30980" x="2860675" y="1377950"/>
          <p14:tracePt t="30997" x="2814638" y="1377950"/>
          <p14:tracePt t="31014" x="2782888" y="1377950"/>
          <p14:tracePt t="31030" x="2730500" y="1384300"/>
          <p14:tracePt t="31047" x="2684463" y="1411288"/>
          <p14:tracePt t="31064" x="2644775" y="1417638"/>
          <p14:tracePt t="31080" x="2613025" y="1430338"/>
          <p14:tracePt t="31097" x="2586038" y="1436688"/>
          <p14:tracePt t="31114" x="2560638" y="1449388"/>
          <p14:tracePt t="31130" x="2527300" y="1470025"/>
          <p14:tracePt t="31147" x="2508250" y="1489075"/>
          <p14:tracePt t="31164" x="2495550" y="1508125"/>
          <p14:tracePt t="31180" x="2474913" y="1522413"/>
          <p14:tracePt t="31197" x="2443163" y="1541463"/>
          <p14:tracePt t="31214" x="2409825" y="1574800"/>
          <p14:tracePt t="31230" x="2384425" y="1606550"/>
          <p14:tracePt t="31247" x="2378075" y="1633538"/>
          <p14:tracePt t="31264" x="2378075" y="1658938"/>
          <p14:tracePt t="31280" x="2370138" y="1671638"/>
          <p14:tracePt t="31297" x="2370138" y="1684338"/>
          <p14:tracePt t="31314" x="2378075" y="1698625"/>
          <p14:tracePt t="31330" x="2390775" y="1730375"/>
          <p14:tracePt t="31347" x="2409825" y="1757363"/>
          <p14:tracePt t="31364" x="2430463" y="1757363"/>
          <p14:tracePt t="31380" x="2455863" y="1776413"/>
          <p14:tracePt t="31397" x="2508250" y="1789113"/>
          <p14:tracePt t="31413" x="2566988" y="1795463"/>
          <p14:tracePt t="31430" x="2632075" y="1795463"/>
          <p14:tracePt t="31447" x="2684463" y="1795463"/>
          <p14:tracePt t="31463" x="2717800" y="1795463"/>
          <p14:tracePt t="31480" x="2749550" y="1789113"/>
          <p14:tracePt t="31497" x="2768600" y="1776413"/>
          <p14:tracePt t="31513" x="2795588" y="1776413"/>
          <p14:tracePt t="31530" x="2827338" y="1763713"/>
          <p14:tracePt t="31547" x="2835275" y="1751013"/>
          <p14:tracePt t="31564" x="2854325" y="1751013"/>
          <p14:tracePt t="31580" x="2860675" y="1736725"/>
          <p14:tracePt t="31597" x="2873375" y="1730375"/>
          <p14:tracePt t="31613" x="2894013" y="1717675"/>
          <p14:tracePt t="31630" x="2900363" y="1698625"/>
          <p14:tracePt t="31647" x="2919413" y="1677988"/>
          <p14:tracePt t="31663" x="2925763" y="1652588"/>
          <p14:tracePt t="31680" x="2925763" y="1625600"/>
          <p14:tracePt t="31697" x="2925763" y="1600200"/>
          <p14:tracePt t="31713" x="2919413" y="1574800"/>
          <p14:tracePt t="31730" x="2913063" y="1547813"/>
          <p14:tracePt t="31747" x="2894013" y="1522413"/>
          <p14:tracePt t="31763" x="2873375" y="1508125"/>
          <p14:tracePt t="31780" x="2847975" y="1489075"/>
          <p14:tracePt t="31797" x="2814638" y="1476375"/>
          <p14:tracePt t="31813" x="2776538" y="1470025"/>
          <p14:tracePt t="31830" x="2730500" y="1463675"/>
          <p14:tracePt t="31847" x="2684463" y="1463675"/>
          <p14:tracePt t="31863" x="2651125" y="1463675"/>
          <p14:tracePt t="31880" x="2606675" y="1463675"/>
          <p14:tracePt t="31897" x="2579688" y="1463675"/>
          <p14:tracePt t="31913" x="2566988" y="1463675"/>
          <p14:tracePt t="31930" x="2547938" y="1470025"/>
          <p14:tracePt t="31947" x="2540000" y="1476375"/>
          <p14:tracePt t="31963" x="2540000" y="1482725"/>
          <p14:tracePt t="31980" x="2527300" y="1489075"/>
          <p14:tracePt t="31997" x="2520950" y="1495425"/>
          <p14:tracePt t="32013" x="2520950" y="1501775"/>
          <p14:tracePt t="32227" x="2527300" y="1501775"/>
          <p14:tracePt t="32234" x="2533650" y="1501775"/>
          <p14:tracePt t="32240" x="2554288" y="1508125"/>
          <p14:tracePt t="32247" x="2606675" y="1516063"/>
          <p14:tracePt t="32263" x="2671763" y="1535113"/>
          <p14:tracePt t="32280" x="2749550" y="1554163"/>
          <p14:tracePt t="32296" x="2841625" y="1574800"/>
          <p14:tracePt t="32313" x="2938463" y="1587500"/>
          <p14:tracePt t="32330" x="3030538" y="1619250"/>
          <p14:tracePt t="32346" x="3135313" y="1652588"/>
          <p14:tracePt t="32363" x="3175000" y="1652588"/>
          <p14:tracePt t="32380" x="3200400" y="1652588"/>
          <p14:tracePt t="32396" x="3206750" y="1652588"/>
          <p14:tracePt t="32413" x="3213100" y="1652588"/>
          <p14:tracePt t="32498" x="3213100" y="1665288"/>
          <p14:tracePt t="32507" x="3213100" y="1671638"/>
          <p14:tracePt t="32514" x="3213100" y="1677988"/>
          <p14:tracePt t="32522" x="3219450" y="1692275"/>
          <p14:tracePt t="32530" x="3233738" y="1704975"/>
          <p14:tracePt t="32546" x="3298825" y="1730375"/>
          <p14:tracePt t="32563" x="3395663" y="1736725"/>
          <p14:tracePt t="32580" x="3494088" y="1751013"/>
          <p14:tracePt t="32597" x="3592513" y="1751013"/>
          <p14:tracePt t="32613" x="3651250" y="1744663"/>
          <p14:tracePt t="32630" x="3690938" y="1724025"/>
          <p14:tracePt t="32646" x="3709988" y="1711325"/>
          <p14:tracePt t="32663" x="3716338" y="1692275"/>
          <p14:tracePt t="32680" x="3716338" y="1665288"/>
          <p14:tracePt t="32696" x="3716338" y="1633538"/>
          <p14:tracePt t="32713" x="3716338" y="1612900"/>
          <p14:tracePt t="32730" x="3709988" y="1593850"/>
          <p14:tracePt t="32746" x="3697288" y="1581150"/>
          <p14:tracePt t="32763" x="3676650" y="1566863"/>
          <p14:tracePt t="32780" x="3651250" y="1566863"/>
          <p14:tracePt t="32799" x="3605213" y="1560513"/>
          <p14:tracePt t="32814" x="3546475" y="1560513"/>
          <p14:tracePt t="32830" x="3475038" y="1560513"/>
          <p14:tracePt t="32847" x="3416300" y="1560513"/>
          <p14:tracePt t="32863" x="3357563" y="1566863"/>
          <p14:tracePt t="32880" x="3336925" y="1587500"/>
          <p14:tracePt t="32896" x="3317875" y="1600200"/>
          <p14:tracePt t="32913" x="3298825" y="1612900"/>
          <p14:tracePt t="32929" x="3284538" y="1633538"/>
          <p14:tracePt t="32946" x="3271838" y="1677988"/>
          <p14:tracePt t="32963" x="3271838" y="1698625"/>
          <p14:tracePt t="32980" x="3271838" y="1717675"/>
          <p14:tracePt t="32996" x="3292475" y="1730375"/>
          <p14:tracePt t="33013" x="3336925" y="1744663"/>
          <p14:tracePt t="33030" x="3370263" y="1744663"/>
          <p14:tracePt t="33047" x="3395663" y="1736725"/>
          <p14:tracePt t="33063" x="3403600" y="1736725"/>
          <p14:tracePt t="33079" x="3409950" y="1730375"/>
          <p14:tracePt t="33474" x="3403600" y="1730375"/>
          <p14:tracePt t="33538" x="3395663" y="1730375"/>
          <p14:tracePt t="33554" x="3389313" y="1730375"/>
          <p14:tracePt t="33658" x="3382963" y="1730375"/>
          <p14:tracePt t="33666" x="3382963" y="1717675"/>
          <p14:tracePt t="33674" x="3370263" y="1717675"/>
          <p14:tracePt t="33682" x="3305175" y="1711325"/>
          <p14:tracePt t="33698" x="3278188" y="1711325"/>
          <p14:tracePt t="33706" x="3233738" y="1711325"/>
          <p14:tracePt t="33714" x="3148013" y="1671638"/>
          <p14:tracePt t="33729" x="3076575" y="1606550"/>
          <p14:tracePt t="34058" x="3076575" y="1612900"/>
          <p14:tracePt t="34066" x="3082925" y="1606550"/>
          <p14:tracePt t="34098" x="3089275" y="1606550"/>
          <p14:tracePt t="34114" x="3095625" y="1606550"/>
          <p14:tracePt t="34162" x="3101975" y="1606550"/>
          <p14:tracePt t="34170" x="3116263" y="1606550"/>
          <p14:tracePt t="34178" x="3135313" y="1612900"/>
          <p14:tracePt t="34186" x="3194050" y="1633538"/>
          <p14:tracePt t="34196" x="3271838" y="1646238"/>
          <p14:tracePt t="34212" x="3344863" y="1665288"/>
          <p14:tracePt t="34229" x="3448050" y="1671638"/>
          <p14:tracePt t="34246" x="3540125" y="1671638"/>
          <p14:tracePt t="34262" x="3598863" y="1671638"/>
          <p14:tracePt t="34279" x="3657600" y="1665288"/>
          <p14:tracePt t="34296" x="3697288" y="1652588"/>
          <p14:tracePt t="34312" x="3741738" y="1639888"/>
          <p14:tracePt t="34329" x="3775075" y="1619250"/>
          <p14:tracePt t="34346" x="3821113" y="1587500"/>
          <p14:tracePt t="34346" x="3840163" y="1566863"/>
          <p14:tracePt t="34362" x="3879850" y="1541463"/>
          <p14:tracePt t="34379" x="3911600" y="1501775"/>
          <p14:tracePt t="34396" x="3957638" y="1463675"/>
          <p14:tracePt t="34412" x="3990975" y="1423988"/>
          <p14:tracePt t="34429" x="4016375" y="1397000"/>
          <p14:tracePt t="34446" x="4068763" y="1365250"/>
          <p14:tracePt t="34462" x="4095750" y="1346200"/>
          <p14:tracePt t="34479" x="4114800" y="1331913"/>
          <p14:tracePt t="34496" x="4140200" y="1319213"/>
          <p14:tracePt t="34512" x="4173538" y="1319213"/>
          <p14:tracePt t="34529" x="4206875" y="1319213"/>
          <p14:tracePt t="34546" x="4259263" y="1319213"/>
          <p14:tracePt t="34562" x="4356100" y="1319213"/>
          <p14:tracePt t="34579" x="4421188" y="1319213"/>
          <p14:tracePt t="34596" x="4454525" y="1319213"/>
          <p14:tracePt t="34612" x="4467225" y="1312863"/>
          <p14:tracePt t="34754" x="4460875" y="1312863"/>
          <p14:tracePt t="34770" x="4454525" y="1312863"/>
          <p14:tracePt t="34778" x="4454525" y="1306513"/>
          <p14:tracePt t="34781" x="4448175" y="1306513"/>
          <p14:tracePt t="34795" x="4435475" y="1300163"/>
          <p14:tracePt t="34812" x="4427538" y="1300163"/>
          <p14:tracePt t="34829" x="4414838" y="1287463"/>
          <p14:tracePt t="34845" x="4395788" y="1287463"/>
          <p14:tracePt t="34862" x="4389438" y="1287463"/>
          <p14:tracePt t="34914" x="4383088" y="1287463"/>
          <p14:tracePt t="34946" x="4383088" y="1293813"/>
          <p14:tracePt t="35186" x="4383088" y="1300163"/>
          <p14:tracePt t="35194" x="4376738" y="1300163"/>
          <p14:tracePt t="35208" x="4376738" y="1306513"/>
          <p14:tracePt t="35212" x="4362450" y="1325563"/>
          <p14:tracePt t="35229" x="4349750" y="1331913"/>
          <p14:tracePt t="35245" x="4343400" y="1346200"/>
          <p14:tracePt t="35262" x="4337050" y="1371600"/>
          <p14:tracePt t="35279" x="4324350" y="1390650"/>
          <p14:tracePt t="35295" x="4303713" y="1411288"/>
          <p14:tracePt t="35312" x="4291013" y="1436688"/>
          <p14:tracePt t="35329" x="4271963" y="1470025"/>
          <p14:tracePt t="35345" x="4265613" y="1508125"/>
          <p14:tracePt t="35362" x="4259263" y="1625600"/>
          <p14:tracePt t="35379" x="4259263" y="1711325"/>
          <p14:tracePt t="35395" x="4259263" y="1803400"/>
          <p14:tracePt t="35412" x="4265613" y="1881188"/>
          <p14:tracePt t="35429" x="4265613" y="1973263"/>
          <p14:tracePt t="35445" x="4265613" y="2038350"/>
          <p14:tracePt t="35462" x="4271963" y="2122488"/>
          <p14:tracePt t="35479" x="4271963" y="2208213"/>
          <p14:tracePt t="35495" x="4271963" y="2311400"/>
          <p14:tracePt t="35512" x="4271963" y="2409825"/>
          <p14:tracePt t="35528" x="4271963" y="2533650"/>
          <p14:tracePt t="35545" x="4271963" y="2651125"/>
          <p14:tracePt t="35562" x="4271963" y="2768600"/>
          <p14:tracePt t="35579" x="4271963" y="2841625"/>
          <p14:tracePt t="35595" x="4271963" y="2919413"/>
          <p14:tracePt t="35612" x="4271963" y="3005138"/>
          <p14:tracePt t="35628" x="4271963" y="3101975"/>
          <p14:tracePt t="35645" x="4271963" y="3206750"/>
          <p14:tracePt t="35662" x="4271963" y="3298825"/>
          <p14:tracePt t="35678" x="4271963" y="3363913"/>
          <p14:tracePt t="35695" x="4271963" y="3429000"/>
          <p14:tracePt t="35712" x="4271963" y="3462338"/>
          <p14:tracePt t="35728" x="4271963" y="3494088"/>
          <p14:tracePt t="35745" x="4271963" y="3533775"/>
          <p14:tracePt t="35762" x="4265613" y="3598863"/>
          <p14:tracePt t="35779" x="4265613" y="3632200"/>
          <p14:tracePt t="35795" x="4265613" y="3663950"/>
          <p14:tracePt t="35812" x="4251325" y="3690938"/>
          <p14:tracePt t="35828" x="4244975" y="3709988"/>
          <p14:tracePt t="35845" x="4244975" y="3716338"/>
          <p14:tracePt t="35986" x="4259263" y="3716338"/>
          <p14:tracePt t="35994" x="4271963" y="3716338"/>
          <p14:tracePt t="36002" x="4310063" y="3709988"/>
          <p14:tracePt t="36012" x="4376738" y="3709988"/>
          <p14:tracePt t="36028" x="4467225" y="3709988"/>
          <p14:tracePt t="36045" x="4578350" y="3709988"/>
          <p14:tracePt t="36062" x="4670425" y="3709988"/>
          <p14:tracePt t="36078" x="4760913" y="3709988"/>
          <p14:tracePt t="36095" x="4833938" y="3709988"/>
          <p14:tracePt t="36112" x="4911725" y="3709988"/>
          <p14:tracePt t="36128" x="4983163" y="3709988"/>
          <p14:tracePt t="36145" x="5035550" y="3709988"/>
          <p14:tracePt t="36162" x="5100638" y="3709988"/>
          <p14:tracePt t="36178" x="5153025" y="3709988"/>
          <p14:tracePt t="36195" x="5199063" y="3709988"/>
          <p14:tracePt t="36212" x="5211763" y="3709988"/>
          <p14:tracePt t="36228" x="5218113" y="3703638"/>
          <p14:tracePt t="36245" x="5238750" y="3703638"/>
          <p14:tracePt t="36262" x="5251450" y="3697288"/>
          <p14:tracePt t="36278" x="5264150" y="3697288"/>
          <p14:tracePt t="36295" x="5276850" y="3697288"/>
          <p14:tracePt t="36312" x="5283200" y="3683000"/>
          <p14:tracePt t="36434" x="5291138" y="3683000"/>
          <p14:tracePt t="36442" x="5291138" y="3670300"/>
          <p14:tracePt t="36450" x="5291138" y="3657600"/>
          <p14:tracePt t="36458" x="5291138" y="3651250"/>
          <p14:tracePt t="36464" x="5297488" y="3611563"/>
          <p14:tracePt t="36478" x="5297488" y="3573463"/>
          <p14:tracePt t="36495" x="5297488" y="3494088"/>
          <p14:tracePt t="36511" x="5297488" y="3389313"/>
          <p14:tracePt t="36528" x="5297488" y="3278188"/>
          <p14:tracePt t="36545" x="5310188" y="3167063"/>
          <p14:tracePt t="36561" x="5310188" y="3043238"/>
          <p14:tracePt t="36578" x="5316538" y="2854325"/>
          <p14:tracePt t="36595" x="5316538" y="2709863"/>
          <p14:tracePt t="36611" x="5291138" y="2579688"/>
          <p14:tracePt t="36628" x="5264150" y="2436813"/>
          <p14:tracePt t="36645" x="5251450" y="2332038"/>
          <p14:tracePt t="36661" x="5218113" y="2233613"/>
          <p14:tracePt t="36678" x="5205413" y="2141538"/>
          <p14:tracePt t="36695" x="5192713" y="2057400"/>
          <p14:tracePt t="36712" x="5159375" y="1992313"/>
          <p14:tracePt t="36728" x="5159375" y="1912938"/>
          <p14:tracePt t="36745" x="5159375" y="1835150"/>
          <p14:tracePt t="36761" x="5159375" y="1763713"/>
          <p14:tracePt t="36778" x="5159375" y="1677988"/>
          <p14:tracePt t="36795" x="5165725" y="1625600"/>
          <p14:tracePt t="36811" x="5180013" y="1566863"/>
          <p14:tracePt t="36828" x="5192713" y="1508125"/>
          <p14:tracePt t="36845" x="5199063" y="1470025"/>
          <p14:tracePt t="36861" x="5199063" y="1443038"/>
          <p14:tracePt t="36878" x="5199063" y="1430338"/>
          <p14:tracePt t="36895" x="5199063" y="1423988"/>
          <p14:tracePt t="37042" x="5186363" y="1423988"/>
          <p14:tracePt t="37050" x="5159375" y="1423988"/>
          <p14:tracePt t="37061" x="5113338" y="1423988"/>
          <p14:tracePt t="37062" x="4989513" y="1423988"/>
          <p14:tracePt t="37078" x="4826000" y="1417638"/>
          <p14:tracePt t="37095" x="4656138" y="1417638"/>
          <p14:tracePt t="37111" x="4538663" y="1417638"/>
          <p14:tracePt t="37128" x="4454525" y="1417638"/>
          <p14:tracePt t="37144" x="4421188" y="1417638"/>
          <p14:tracePt t="37161" x="4414838" y="1417638"/>
          <p14:tracePt t="37178" x="4408488" y="1417638"/>
          <p14:tracePt t="37242" x="4408488" y="1423988"/>
          <p14:tracePt t="37250" x="4408488" y="1430338"/>
          <p14:tracePt t="37262" x="4408488" y="1449388"/>
          <p14:tracePt t="37262" x="4402138" y="1489075"/>
          <p14:tracePt t="37278" x="4395788" y="1547813"/>
          <p14:tracePt t="37295" x="4389438" y="1606550"/>
          <p14:tracePt t="37311" x="4389438" y="1704975"/>
          <p14:tracePt t="37328" x="4389438" y="1803400"/>
          <p14:tracePt t="37344" x="4389438" y="1906588"/>
          <p14:tracePt t="37361" x="4389438" y="2005013"/>
          <p14:tracePt t="37378" x="4389438" y="2141538"/>
          <p14:tracePt t="37394" x="4389438" y="2239963"/>
          <p14:tracePt t="37411" x="4389438" y="2357438"/>
          <p14:tracePt t="37428" x="4389438" y="2474913"/>
          <p14:tracePt t="37444" x="4389438" y="2613025"/>
          <p14:tracePt t="37461" x="4389438" y="2755900"/>
          <p14:tracePt t="37478" x="4389438" y="2867025"/>
          <p14:tracePt t="37494" x="4389438" y="2971800"/>
          <p14:tracePt t="37511" x="4389438" y="3049588"/>
          <p14:tracePt t="37528" x="4389438" y="3122613"/>
          <p14:tracePt t="37544" x="4383088" y="3200400"/>
          <p14:tracePt t="37561" x="4376738" y="3292475"/>
          <p14:tracePt t="37578" x="4362450" y="3403600"/>
          <p14:tracePt t="37594" x="4368800" y="3435350"/>
          <p14:tracePt t="37611" x="4368800" y="3448050"/>
          <p14:tracePt t="38482" x="4362450" y="3448050"/>
          <p14:tracePt t="38514" x="4356100" y="3454400"/>
          <p14:tracePt t="38530" x="4349750" y="3462338"/>
          <p14:tracePt t="38538" x="4349750" y="3468688"/>
          <p14:tracePt t="38546" x="4318000" y="3475038"/>
          <p14:tracePt t="38561" x="4297363" y="3448050"/>
          <p14:tracePt t="38577" x="4284663" y="3416300"/>
          <p14:tracePt t="38906" x="4291013" y="3422650"/>
          <p14:tracePt t="38914" x="4303713" y="3435350"/>
          <p14:tracePt t="38930" x="4303713" y="3441700"/>
          <p14:tracePt t="38944" x="4310063" y="3441700"/>
          <p14:tracePt t="38944" x="4310063" y="3454400"/>
          <p14:tracePt t="38961" x="4310063" y="3448050"/>
          <p14:tracePt t="38977" x="4324350" y="3448050"/>
          <p14:tracePt t="38994" x="4343400" y="3441700"/>
          <p14:tracePt t="39011" x="4368800" y="3441700"/>
          <p14:tracePt t="39027" x="4402138" y="3441700"/>
          <p14:tracePt t="39044" x="4454525" y="3441700"/>
          <p14:tracePt t="39060" x="4525963" y="3448050"/>
          <p14:tracePt t="39077" x="4624388" y="3462338"/>
          <p14:tracePt t="39094" x="4708525" y="3487738"/>
          <p14:tracePt t="39110" x="4813300" y="3533775"/>
          <p14:tracePt t="39127" x="4911725" y="3559175"/>
          <p14:tracePt t="39144" x="5003800" y="3592513"/>
          <p14:tracePt t="39160" x="5062538" y="3638550"/>
          <p14:tracePt t="39177" x="5106988" y="3683000"/>
          <p14:tracePt t="39194" x="5186363" y="3756025"/>
          <p14:tracePt t="39210" x="5224463" y="3827463"/>
          <p14:tracePt t="39227" x="5264150" y="3886200"/>
          <p14:tracePt t="39244" x="5316538" y="3951288"/>
          <p14:tracePt t="39260" x="5356225" y="4003675"/>
          <p14:tracePt t="39277" x="5381625" y="4062413"/>
          <p14:tracePt t="39294" x="5421313" y="4127500"/>
          <p14:tracePt t="39310" x="5461000" y="4186238"/>
          <p14:tracePt t="39327" x="5492750" y="4232275"/>
          <p14:tracePt t="39344" x="5545138" y="4291013"/>
          <p14:tracePt t="39360" x="5597525" y="4343400"/>
          <p14:tracePt t="39377" x="5656263" y="4389438"/>
          <p14:tracePt t="39394" x="5748338" y="4467225"/>
          <p14:tracePt t="39410" x="5845175" y="4532313"/>
          <p14:tracePt t="39427" x="5956300" y="4605338"/>
          <p14:tracePt t="39444" x="6088063" y="4656138"/>
          <p14:tracePt t="39460" x="6211888" y="4676775"/>
          <p14:tracePt t="39477" x="6316663" y="4695825"/>
          <p14:tracePt t="39494" x="6394450" y="4695825"/>
          <p14:tracePt t="39510" x="6453188" y="4708525"/>
          <p14:tracePt t="39527" x="6505575" y="4716463"/>
          <p14:tracePt t="39544" x="6545263" y="4716463"/>
          <p14:tracePt t="39560" x="6570663" y="4722813"/>
          <p14:tracePt t="39577" x="6589713" y="4722813"/>
          <p14:tracePt t="39594" x="6604000" y="4683125"/>
          <p14:tracePt t="39610" x="6623050" y="4656138"/>
          <p14:tracePt t="39627" x="6623050" y="4649788"/>
          <p14:tracePt t="39826" x="6623050" y="4643438"/>
          <p14:tracePt t="39834" x="6616700" y="4643438"/>
          <p14:tracePt t="39850" x="6616700" y="4637088"/>
          <p14:tracePt t="39864" x="6610350" y="4637088"/>
          <p14:tracePt t="39864" x="6604000" y="4624388"/>
          <p14:tracePt t="39877" x="6570663" y="4584700"/>
          <p14:tracePt t="39893" x="6551613" y="4559300"/>
          <p14:tracePt t="39910" x="6551613" y="4546600"/>
          <p14:tracePt t="39927" x="6551613" y="4538663"/>
          <p14:tracePt t="39943" x="6551613" y="4532313"/>
          <p14:tracePt t="39960" x="6551613" y="4519613"/>
          <p14:tracePt t="39977" x="6545263" y="4513263"/>
          <p14:tracePt t="39993" x="6537325" y="4513263"/>
          <p14:tracePt t="40186" x="6545263" y="4506913"/>
          <p14:tracePt t="40202" x="6551613" y="4506913"/>
          <p14:tracePt t="40210" x="6564313" y="4500563"/>
          <p14:tracePt t="40218" x="6577013" y="4500563"/>
          <p14:tracePt t="40227" x="6610350" y="4494213"/>
          <p14:tracePt t="40243" x="6623050" y="4494213"/>
          <p14:tracePt t="40260" x="6662738" y="4487863"/>
          <p14:tracePt t="40277" x="6694488" y="4487863"/>
          <p14:tracePt t="40293" x="6740525" y="4479925"/>
          <p14:tracePt t="40310" x="6786563" y="4479925"/>
          <p14:tracePt t="40327" x="6832600" y="4479925"/>
          <p14:tracePt t="40343" x="6870700" y="4479925"/>
          <p14:tracePt t="40360" x="6897688" y="4479925"/>
          <p14:tracePt t="40377" x="6916738" y="4479925"/>
          <p14:tracePt t="40393" x="6929438" y="4479925"/>
          <p14:tracePt t="40410" x="6950075" y="4479925"/>
          <p14:tracePt t="40427" x="6956425" y="4467225"/>
          <p14:tracePt t="40443" x="6969125" y="4467225"/>
          <p14:tracePt t="40460" x="6981825" y="4467225"/>
          <p14:tracePt t="40477" x="7002463" y="4460875"/>
          <p14:tracePt t="40493" x="7008813" y="4460875"/>
          <p14:tracePt t="40510" x="7015163" y="4460875"/>
          <p14:tracePt t="40527" x="7027863" y="4454525"/>
          <p14:tracePt t="40543" x="7053263" y="4448175"/>
          <p14:tracePt t="40560" x="7067550" y="4441825"/>
          <p14:tracePt t="40576" x="7080250" y="4441825"/>
          <p14:tracePt t="40593" x="7086600" y="4441825"/>
          <p14:tracePt t="40642" x="7092950" y="4441825"/>
          <p14:tracePt t="40650" x="7099300" y="4435475"/>
          <p14:tracePt t="40666" x="7105650" y="4427538"/>
          <p14:tracePt t="40676" x="7112000" y="4421188"/>
          <p14:tracePt t="40682" x="7132638" y="4408488"/>
          <p14:tracePt t="40714" x="7138988" y="4408488"/>
          <p14:tracePt t="41346" x="7158038" y="4408488"/>
          <p14:tracePt t="41354" x="7178675" y="4408488"/>
          <p14:tracePt t="41362" x="7204075" y="4408488"/>
          <p14:tracePt t="41370" x="7223125" y="4408488"/>
          <p14:tracePt t="41378" x="7281863" y="4408488"/>
          <p14:tracePt t="41393" x="7348538" y="4408488"/>
          <p14:tracePt t="41409" x="7439025" y="4408488"/>
          <p14:tracePt t="41426" x="7445375" y="4408488"/>
          <p14:tracePt t="41618" x="7439025" y="4408488"/>
          <p14:tracePt t="41642" x="7432675" y="4408488"/>
          <p14:tracePt t="41650" x="7426325" y="4408488"/>
          <p14:tracePt t="41659" x="7419975" y="4408488"/>
          <p14:tracePt t="41660" x="7392988" y="4408488"/>
          <p14:tracePt t="41676" x="7354888" y="4408488"/>
          <p14:tracePt t="41693" x="7327900" y="4408488"/>
          <p14:tracePt t="41709" x="7308850" y="4408488"/>
          <p14:tracePt t="41726" x="7281863" y="4408488"/>
          <p14:tracePt t="41743" x="7275513" y="4408488"/>
          <p14:tracePt t="41962" x="7269163" y="4408488"/>
          <p14:tracePt t="41975" x="7262813" y="4408488"/>
          <p14:tracePt t="41984" x="7243763" y="4408488"/>
          <p14:tracePt t="41993" x="7210425" y="4408488"/>
          <p14:tracePt t="42010" x="7164388" y="4408488"/>
          <p14:tracePt t="42026" x="7151688" y="4402138"/>
          <p14:tracePt t="42130" x="7151688" y="4395788"/>
          <p14:tracePt t="42138" x="7164388" y="4395788"/>
          <p14:tracePt t="42146" x="7170738" y="4395788"/>
          <p14:tracePt t="42159" x="7178675" y="4395788"/>
          <p14:tracePt t="42162" x="7191375" y="4389438"/>
          <p14:tracePt t="42176" x="7204075" y="4389438"/>
          <p14:tracePt t="42193" x="7210425" y="4389438"/>
          <p14:tracePt t="42306" x="7197725" y="4389438"/>
          <p14:tracePt t="42314" x="7191375" y="4389438"/>
          <p14:tracePt t="42322" x="7185025" y="4389438"/>
          <p14:tracePt t="42338" x="7178675" y="4389438"/>
          <p14:tracePt t="42354" x="7170738" y="4389438"/>
          <p14:tracePt t="42897" x="7164388" y="4389438"/>
          <p14:tracePt t="42905" x="7145338" y="4395788"/>
          <p14:tracePt t="42913" x="7105650" y="4402138"/>
          <p14:tracePt t="42921" x="7073900" y="4402138"/>
          <p14:tracePt t="42929" x="6975475" y="4402138"/>
          <p14:tracePt t="42941" x="6864350" y="4402138"/>
          <p14:tracePt t="42958" x="6746875" y="4402138"/>
          <p14:tracePt t="42975" x="6688138" y="4402138"/>
          <p14:tracePt t="42991" x="6654800" y="4402138"/>
          <p14:tracePt t="43008" x="6642100" y="4402138"/>
          <p14:tracePt t="43105" x="6648450" y="4395788"/>
          <p14:tracePt t="43113" x="6669088" y="4395788"/>
          <p14:tracePt t="43121" x="6700838" y="4395788"/>
          <p14:tracePt t="43129" x="6799263" y="4395788"/>
          <p14:tracePt t="43141" x="6916738" y="4395788"/>
          <p14:tracePt t="43158" x="7067550" y="4389438"/>
          <p14:tracePt t="43175" x="7231063" y="4389438"/>
          <p14:tracePt t="43191" x="7392988" y="4389438"/>
          <p14:tracePt t="43208" x="7531100" y="4389438"/>
          <p14:tracePt t="43224" x="7602538" y="4389438"/>
          <p14:tracePt t="43289" x="7589838" y="4389438"/>
          <p14:tracePt t="43301" x="7577138" y="4389438"/>
          <p14:tracePt t="43301" x="7569200" y="4389438"/>
          <p14:tracePt t="43308" x="7550150" y="4389438"/>
          <p14:tracePt t="43324" x="7524750" y="4389438"/>
          <p14:tracePt t="43341" x="7491413" y="4389438"/>
          <p14:tracePt t="43358" x="7451725" y="4389438"/>
          <p14:tracePt t="43375" x="7413625" y="4389438"/>
          <p14:tracePt t="43391" x="7354888" y="4383088"/>
          <p14:tracePt t="43408" x="7334250" y="4376738"/>
          <p14:tracePt t="43424" x="7315200" y="4368800"/>
          <p14:tracePt t="43441" x="7302500" y="4368800"/>
          <p14:tracePt t="43458" x="7296150" y="4368800"/>
          <p14:tracePt t="43474" x="7281863" y="4368800"/>
          <p14:tracePt t="43491" x="7256463" y="4368800"/>
          <p14:tracePt t="43508" x="7223125" y="4368800"/>
          <p14:tracePt t="43524" x="7197725" y="4368800"/>
          <p14:tracePt t="43541" x="7164388" y="4368800"/>
          <p14:tracePt t="43558" x="7138988" y="4368800"/>
          <p14:tracePt t="43574" x="7119938" y="4368800"/>
          <p14:tracePt t="44065" x="7119938" y="4376738"/>
          <p14:tracePt t="44233" x="7126288" y="4376738"/>
          <p14:tracePt t="44241" x="7126288" y="4368800"/>
          <p14:tracePt t="44249" x="7132638" y="4368800"/>
          <p14:tracePt t="44252" x="7138988" y="4362450"/>
          <p14:tracePt t="44257" x="7158038" y="4356100"/>
          <p14:tracePt t="44274" x="7185025" y="4349750"/>
          <p14:tracePt t="44291" x="7216775" y="4343400"/>
          <p14:tracePt t="44307" x="7256463" y="4324350"/>
          <p14:tracePt t="44324" x="7321550" y="4297363"/>
          <p14:tracePt t="44341" x="7334250" y="4271963"/>
          <p14:tracePt t="44358" x="7386638" y="4219575"/>
          <p14:tracePt t="44374" x="7472363" y="4133850"/>
          <p14:tracePt t="44391" x="7531100" y="4062413"/>
          <p14:tracePt t="44407" x="7577138" y="3951288"/>
          <p14:tracePt t="44424" x="7589838" y="3827463"/>
          <p14:tracePt t="44441" x="7589838" y="3663950"/>
          <p14:tracePt t="44457" x="7589838" y="3565525"/>
          <p14:tracePt t="44474" x="7589838" y="3462338"/>
          <p14:tracePt t="44491" x="7589838" y="3370263"/>
          <p14:tracePt t="44507" x="7589838" y="3278188"/>
          <p14:tracePt t="44524" x="7589838" y="3194050"/>
          <p14:tracePt t="44541" x="7596188" y="3141663"/>
          <p14:tracePt t="44557" x="7596188" y="3089275"/>
          <p14:tracePt t="44574" x="7596188" y="3043238"/>
          <p14:tracePt t="44591" x="7596188" y="2984500"/>
          <p14:tracePt t="44607" x="7596188" y="2925763"/>
          <p14:tracePt t="44624" x="7596188" y="2860675"/>
          <p14:tracePt t="44641" x="7596188" y="2768600"/>
          <p14:tracePt t="44657" x="7596188" y="2730500"/>
          <p14:tracePt t="44674" x="7596188" y="2697163"/>
          <p14:tracePt t="44691" x="7596188" y="2671763"/>
          <p14:tracePt t="44707" x="7589838" y="2638425"/>
          <p14:tracePt t="44724" x="7589838" y="2613025"/>
          <p14:tracePt t="44740" x="7589838" y="2606675"/>
          <p14:tracePt t="44757" x="7589838" y="2598738"/>
          <p14:tracePt t="44809" x="7589838" y="2592388"/>
          <p14:tracePt t="44825" x="7589838" y="2586038"/>
          <p14:tracePt t="44836" x="7589838" y="2579688"/>
          <p14:tracePt t="44841" x="7602538" y="2566988"/>
          <p14:tracePt t="44845" x="7602538" y="2554288"/>
          <p14:tracePt t="44857" x="7608888" y="2547938"/>
          <p14:tracePt t="45546" x="7615238" y="2547938"/>
          <p14:tracePt t="45562" x="7621588" y="2547938"/>
          <p14:tracePt t="45578" x="7627938" y="2540000"/>
          <p14:tracePt t="45594" x="7627938" y="2533650"/>
          <p14:tracePt t="45610" x="7635875" y="2533650"/>
          <p14:tracePt t="45650" x="7642225" y="2533650"/>
          <p14:tracePt t="45671" x="7642225" y="2527300"/>
          <p14:tracePt t="45682" x="7654925" y="2527300"/>
          <p14:tracePt t="45722" x="7661275" y="2527300"/>
          <p14:tracePt t="45746" x="7667625" y="2520950"/>
          <p14:tracePt t="45754" x="7673975" y="2520950"/>
          <p14:tracePt t="45778" x="7680325" y="2520950"/>
          <p14:tracePt t="45922" x="7673975" y="2520950"/>
          <p14:tracePt t="45931" x="7667625" y="2520950"/>
          <p14:tracePt t="45978" x="7661275" y="2520950"/>
          <p14:tracePt t="45994" x="7654925" y="2520950"/>
          <p14:tracePt t="46001" x="7648575" y="2520950"/>
          <p14:tracePt t="46026" x="7648575" y="2527300"/>
          <p14:tracePt t="46042" x="7642225" y="2527300"/>
          <p14:tracePt t="46162" x="7648575" y="2527300"/>
          <p14:tracePt t="46178" x="7654925" y="2527300"/>
          <p14:tracePt t="46194" x="7661275" y="2527300"/>
          <p14:tracePt t="46199" x="7667625" y="2527300"/>
          <p14:tracePt t="46208" x="7673975" y="2527300"/>
          <p14:tracePt t="46224" x="7680325" y="2527300"/>
          <p14:tracePt t="46386" x="7673975" y="2527300"/>
          <p14:tracePt t="46410" x="7667625" y="2527300"/>
          <p14:tracePt t="46658" x="7661275" y="2527300"/>
          <p14:tracePt t="46666" x="7654925" y="2520950"/>
          <p14:tracePt t="46674" x="7642225" y="2514600"/>
          <p14:tracePt t="46682" x="7602538" y="2508250"/>
          <p14:tracePt t="46694" x="7531100" y="2489200"/>
          <p14:tracePt t="46707" x="7472363" y="2468563"/>
          <p14:tracePt t="46724" x="7399338" y="2436813"/>
          <p14:tracePt t="46741" x="7348538" y="2416175"/>
          <p14:tracePt t="46757" x="7315200" y="2397125"/>
          <p14:tracePt t="46774" x="7289800" y="2384425"/>
          <p14:tracePt t="46791" x="7281863" y="2384425"/>
          <p14:tracePt t="46986" x="7289800" y="2384425"/>
          <p14:tracePt t="47002" x="7296150" y="2384425"/>
          <p14:tracePt t="47018" x="7302500" y="2384425"/>
          <p14:tracePt t="47026" x="7308850" y="2384425"/>
          <p14:tracePt t="47026" x="7308850" y="2390775"/>
          <p14:tracePt t="47042" x="7327900" y="2390775"/>
          <p14:tracePt t="47057" x="7373938" y="2397125"/>
          <p14:tracePt t="47074" x="7419975" y="2416175"/>
          <p14:tracePt t="47091" x="7472363" y="2436813"/>
          <p14:tracePt t="47107" x="7537450" y="2489200"/>
          <p14:tracePt t="47124" x="7596188" y="2514600"/>
          <p14:tracePt t="47141" x="7648575" y="2547938"/>
          <p14:tracePt t="47157" x="7694613" y="2573338"/>
          <p14:tracePt t="47174" x="7707313" y="2579688"/>
          <p14:tracePt t="47282" x="7707313" y="2586038"/>
          <p14:tracePt t="47290" x="7713663" y="2586038"/>
          <p14:tracePt t="47298" x="7720013" y="2592388"/>
          <p14:tracePt t="47306" x="7739063" y="2606675"/>
          <p14:tracePt t="47314" x="7766050" y="2625725"/>
          <p14:tracePt t="47324" x="7805738" y="2638425"/>
          <p14:tracePt t="47340" x="7896225" y="2659063"/>
          <p14:tracePt t="47357" x="7988300" y="2665413"/>
          <p14:tracePt t="47374" x="8072438" y="2665413"/>
          <p14:tracePt t="47391" x="8145463" y="2665413"/>
          <p14:tracePt t="47407" x="8177213" y="2671763"/>
          <p14:tracePt t="47424" x="8210550" y="2671763"/>
          <p14:tracePt t="47440" x="8235950" y="2671763"/>
          <p14:tracePt t="47457" x="8262938" y="2671763"/>
          <p14:tracePt t="47474" x="8275638" y="2665413"/>
          <p14:tracePt t="47490" x="8301038" y="2665413"/>
          <p14:tracePt t="47507" x="8334375" y="2665413"/>
          <p14:tracePt t="47524" x="8366125" y="2665413"/>
          <p14:tracePt t="47540" x="8399463" y="2665413"/>
          <p14:tracePt t="47557" x="8432800" y="2665413"/>
          <p14:tracePt t="47574" x="8458200" y="2665413"/>
          <p14:tracePt t="47590" x="8470900" y="2665413"/>
          <p14:tracePt t="47607" x="8497888" y="2665413"/>
          <p14:tracePt t="47624" x="8516938" y="2665413"/>
          <p14:tracePt t="47640" x="8542338" y="2651125"/>
          <p14:tracePt t="47657" x="8569325" y="2638425"/>
          <p14:tracePt t="47674" x="8582025" y="2638425"/>
          <p14:tracePt t="47690" x="8594725" y="2625725"/>
          <p14:tracePt t="47707" x="8594725" y="2619375"/>
          <p14:tracePt t="47724" x="8594725" y="2598738"/>
          <p14:tracePt t="47740" x="8594725" y="2579688"/>
          <p14:tracePt t="47757" x="8582025" y="2566988"/>
          <p14:tracePt t="47774" x="8556625" y="2560638"/>
          <p14:tracePt t="47790" x="8510588" y="2533650"/>
          <p14:tracePt t="47807" x="8458200" y="2514600"/>
          <p14:tracePt t="47824" x="8393113" y="2514600"/>
          <p14:tracePt t="47840" x="8340725" y="2508250"/>
          <p14:tracePt t="47857" x="8269288" y="2501900"/>
          <p14:tracePt t="47874" x="8223250" y="2501900"/>
          <p14:tracePt t="47890" x="8183563" y="2501900"/>
          <p14:tracePt t="47907" x="8158163" y="2501900"/>
          <p14:tracePt t="47924" x="8131175" y="2501900"/>
          <p14:tracePt t="47940" x="8124825" y="2501900"/>
          <p14:tracePt t="47957" x="8112125" y="2508250"/>
          <p14:tracePt t="47974" x="8099425" y="2514600"/>
          <p14:tracePt t="47990" x="8093075" y="2533650"/>
          <p14:tracePt t="48007" x="8093075" y="2560638"/>
          <p14:tracePt t="48024" x="8093075" y="2573338"/>
          <p14:tracePt t="48040" x="8093075" y="2586038"/>
          <p14:tracePt t="48057" x="8105775" y="2606675"/>
          <p14:tracePt t="48074" x="8164513" y="2625725"/>
          <p14:tracePt t="48090" x="8242300" y="2638425"/>
          <p14:tracePt t="48107" x="8321675" y="2638425"/>
          <p14:tracePt t="48123" x="8386763" y="2638425"/>
          <p14:tracePt t="48140" x="8412163" y="2638425"/>
          <p14:tracePt t="48157" x="8418513" y="2638425"/>
          <p14:tracePt t="48250" x="8412163" y="2644775"/>
          <p14:tracePt t="48258" x="8405813" y="2644775"/>
          <p14:tracePt t="48266" x="8399463" y="2665413"/>
          <p14:tracePt t="48274" x="8393113" y="2709863"/>
          <p14:tracePt t="48290" x="8393113" y="2808288"/>
          <p14:tracePt t="48307" x="8393113" y="2959100"/>
          <p14:tracePt t="48323" x="8393113" y="3128963"/>
          <p14:tracePt t="48340" x="8380413" y="3305175"/>
          <p14:tracePt t="48357" x="8374063" y="3448050"/>
          <p14:tracePt t="48373" x="8359775" y="3573463"/>
          <p14:tracePt t="48390" x="8328025" y="3683000"/>
          <p14:tracePt t="48407" x="8301038" y="3775075"/>
          <p14:tracePt t="48423" x="8288338" y="3840163"/>
          <p14:tracePt t="48440" x="8281988" y="3867150"/>
          <p14:tracePt t="48457" x="8275638" y="3879850"/>
          <p14:tracePt t="48473" x="8255000" y="3905250"/>
          <p14:tracePt t="48490" x="8235950" y="3938588"/>
          <p14:tracePt t="48507" x="8223250" y="3978275"/>
          <p14:tracePt t="48523" x="8189913" y="4037013"/>
          <p14:tracePt t="48540" x="8137525" y="4102100"/>
          <p14:tracePt t="48557" x="8078788" y="4167188"/>
          <p14:tracePt t="48573" x="8026400" y="4238625"/>
          <p14:tracePt t="48590" x="7988300" y="4318000"/>
          <p14:tracePt t="48607" x="7961313" y="4389438"/>
          <p14:tracePt t="48623" x="7954963" y="4454525"/>
          <p14:tracePt t="48640" x="7948613" y="4513263"/>
          <p14:tracePt t="48657" x="7948613" y="4538663"/>
          <p14:tracePt t="48970" x="7954963" y="4538663"/>
          <p14:tracePt t="49090" x="7948613" y="4538663"/>
          <p14:tracePt t="49671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26ADAE"/>
                </a:solidFill>
              </a:rPr>
              <a:t>Syntax 7.1 </a:t>
            </a:r>
            <a:r>
              <a:rPr lang="en-US" sz="3200" dirty="0" smtClean="0"/>
              <a:t>Arrays</a:t>
            </a:r>
            <a:endParaRPr lang="en-US" sz="3200" dirty="0"/>
          </a:p>
        </p:txBody>
      </p:sp>
      <p:pic>
        <p:nvPicPr>
          <p:cNvPr id="4" name="Picture 3" descr="array_syntax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13939"/>
            <a:ext cx="9144000" cy="472879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604" x="5903913" y="2038350"/>
          <p14:tracePt t="6654" x="5903913" y="2032000"/>
          <p14:tracePt t="6662" x="5903913" y="2017713"/>
          <p14:tracePt t="6670" x="5903913" y="1998663"/>
          <p14:tracePt t="6678" x="5903913" y="1965325"/>
          <p14:tracePt t="6694" x="5903913" y="1920875"/>
          <p14:tracePt t="6708" x="5891213" y="1862138"/>
          <p14:tracePt t="6726" x="5878513" y="1816100"/>
          <p14:tracePt t="6742" x="5799138" y="1736725"/>
          <p14:tracePt t="6758" x="5734050" y="1684338"/>
          <p14:tracePt t="6782" x="5662613" y="1633538"/>
          <p14:tracePt t="6798" x="5578475" y="1600200"/>
          <p14:tracePt t="6814" x="5467350" y="1593850"/>
          <p14:tracePt t="6830" x="5335588" y="1593850"/>
          <p14:tracePt t="6846" x="5218113" y="1593850"/>
          <p14:tracePt t="6862" x="5087938" y="1593850"/>
          <p14:tracePt t="6878" x="4957763" y="1593850"/>
          <p14:tracePt t="6894" x="4819650" y="1593850"/>
          <p14:tracePt t="6908" x="4664075" y="1593850"/>
          <p14:tracePt t="6925" x="4519613" y="1593850"/>
          <p14:tracePt t="6941" x="4291013" y="1593850"/>
          <p14:tracePt t="6958" x="4160838" y="1593850"/>
          <p14:tracePt t="6975" x="4068763" y="1593850"/>
          <p14:tracePt t="6991" x="3978275" y="1593850"/>
          <p14:tracePt t="7008" x="3898900" y="1593850"/>
          <p14:tracePt t="7025" x="3821113" y="1593850"/>
          <p14:tracePt t="7041" x="3741738" y="1593850"/>
          <p14:tracePt t="7058" x="3683000" y="1593850"/>
          <p14:tracePt t="7075" x="3632200" y="1593850"/>
          <p14:tracePt t="7091" x="3586163" y="1593850"/>
          <p14:tracePt t="7108" x="3552825" y="1587500"/>
          <p14:tracePt t="7125" x="3506788" y="1581150"/>
          <p14:tracePt t="7143" x="3494088" y="1581150"/>
          <p14:tracePt t="7158" x="3487738" y="1581150"/>
          <p14:tracePt t="7223" x="3481388" y="1581150"/>
          <p14:tracePt t="7239" x="3481388" y="1574800"/>
          <p14:tracePt t="7255" x="3487738" y="1574800"/>
          <p14:tracePt t="7265" x="3494088" y="1574800"/>
          <p14:tracePt t="7265" x="3500438" y="1574800"/>
          <p14:tracePt t="7279" x="3513138" y="1566863"/>
          <p14:tracePt t="7292" x="3533775" y="1560513"/>
          <p14:tracePt t="7309" x="3546475" y="1560513"/>
          <p14:tracePt t="7326" x="3552825" y="1560513"/>
          <p14:tracePt t="7342" x="3573463" y="1560513"/>
          <p14:tracePt t="7359" x="3579813" y="1560513"/>
          <p14:tracePt t="7376" x="3592513" y="1560513"/>
          <p14:tracePt t="7392" x="3611563" y="1560513"/>
          <p14:tracePt t="7409" x="3632200" y="1554163"/>
          <p14:tracePt t="7426" x="3651250" y="1554163"/>
          <p14:tracePt t="7442" x="3663950" y="1554163"/>
          <p14:tracePt t="7459" x="3676650" y="1554163"/>
          <p14:tracePt t="7475" x="3683000" y="1554163"/>
          <p14:tracePt t="7492" x="3690938" y="1554163"/>
          <p14:tracePt t="7509" x="3697288" y="1547813"/>
          <p14:tracePt t="7526" x="3703638" y="1547813"/>
          <p14:tracePt t="7542" x="3729038" y="1535113"/>
          <p14:tracePt t="7559" x="3735388" y="1535113"/>
          <p14:tracePt t="7575" x="3756025" y="1528763"/>
          <p14:tracePt t="7592" x="3768725" y="1522413"/>
          <p14:tracePt t="7609" x="3775075" y="1516063"/>
          <p14:tracePt t="7625" x="3781425" y="1516063"/>
          <p14:tracePt t="7695" x="3787775" y="1516063"/>
          <p14:tracePt t="7727" x="3781425" y="1516063"/>
          <p14:tracePt t="7735" x="3768725" y="1501775"/>
          <p14:tracePt t="7735" x="3762375" y="1501775"/>
          <p14:tracePt t="7751" x="3749675" y="1501775"/>
          <p14:tracePt t="7759" x="3735388" y="1501775"/>
          <p14:tracePt t="7766" x="3703638" y="1495425"/>
          <p14:tracePt t="7776" x="3670300" y="1495425"/>
          <p14:tracePt t="7792" x="3638550" y="1495425"/>
          <p14:tracePt t="7809" x="3605213" y="1495425"/>
          <p14:tracePt t="7825" x="3598863" y="1495425"/>
          <p14:tracePt t="7842" x="3586163" y="1495425"/>
          <p14:tracePt t="7859" x="3579813" y="1495425"/>
          <p14:tracePt t="7875" x="3573463" y="1495425"/>
          <p14:tracePt t="7911" x="3565525" y="1495425"/>
          <p14:tracePt t="7999" x="3573463" y="1495425"/>
          <p14:tracePt t="8007" x="3586163" y="1489075"/>
          <p14:tracePt t="8016" x="3592513" y="1489075"/>
          <p14:tracePt t="8016" x="3598863" y="1489075"/>
          <p14:tracePt t="8025" x="3624263" y="1489075"/>
          <p14:tracePt t="8042" x="3657600" y="1489075"/>
          <p14:tracePt t="8059" x="3683000" y="1489075"/>
          <p14:tracePt t="8075" x="3716338" y="1489075"/>
          <p14:tracePt t="8092" x="3741738" y="1489075"/>
          <p14:tracePt t="8109" x="3762375" y="1489075"/>
          <p14:tracePt t="8125" x="3775075" y="1489075"/>
          <p14:tracePt t="8142" x="3787775" y="1489075"/>
          <p14:tracePt t="8183" x="3794125" y="1489075"/>
          <p14:tracePt t="9655" x="3787775" y="1489075"/>
          <p14:tracePt t="9679" x="3781425" y="1489075"/>
          <p14:tracePt t="9743" x="3775075" y="1489075"/>
          <p14:tracePt t="9751" x="3775075" y="1495425"/>
          <p14:tracePt t="9775" x="3768725" y="1495425"/>
          <p14:tracePt t="9791" x="3756025" y="1495425"/>
          <p14:tracePt t="9807" x="3749675" y="1501775"/>
          <p14:tracePt t="9839" x="3741738" y="1501775"/>
          <p14:tracePt t="9879" x="3735388" y="1501775"/>
          <p14:tracePt t="9903" x="3729038" y="1508125"/>
          <p14:tracePt t="9918" x="3729038" y="1516063"/>
          <p14:tracePt t="9919" x="3722688" y="1516063"/>
          <p14:tracePt t="9925" x="3709988" y="1522413"/>
          <p14:tracePt t="9941" x="3683000" y="1541463"/>
          <p14:tracePt t="9958" x="3663950" y="1560513"/>
          <p14:tracePt t="9975" x="3638550" y="1574800"/>
          <p14:tracePt t="9991" x="3605213" y="1606550"/>
          <p14:tracePt t="10008" x="3579813" y="1639888"/>
          <p14:tracePt t="10025" x="3527425" y="1665288"/>
          <p14:tracePt t="10041" x="3494088" y="1698625"/>
          <p14:tracePt t="10058" x="3468688" y="1730375"/>
          <p14:tracePt t="10074" x="3435350" y="1757363"/>
          <p14:tracePt t="10091" x="3422650" y="1782763"/>
          <p14:tracePt t="10108" x="3403600" y="1809750"/>
          <p14:tracePt t="10124" x="3376613" y="1828800"/>
          <p14:tracePt t="10141" x="3330575" y="1868488"/>
          <p14:tracePt t="10158" x="3292475" y="1900238"/>
          <p14:tracePt t="10174" x="3225800" y="1946275"/>
          <p14:tracePt t="10191" x="3181350" y="1958975"/>
          <p14:tracePt t="10208" x="3141663" y="1965325"/>
          <p14:tracePt t="10224" x="3082925" y="1965325"/>
          <p14:tracePt t="10241" x="3017838" y="1965325"/>
          <p14:tracePt t="10258" x="2952750" y="1965325"/>
          <p14:tracePt t="10274" x="2879725" y="1965325"/>
          <p14:tracePt t="10291" x="2827338" y="1965325"/>
          <p14:tracePt t="10308" x="2782888" y="1965325"/>
          <p14:tracePt t="10325" x="2749550" y="1965325"/>
          <p14:tracePt t="10341" x="2743200" y="1965325"/>
          <p14:tracePt t="10415" x="2749550" y="1965325"/>
          <p14:tracePt t="10423" x="2762250" y="1958975"/>
          <p14:tracePt t="10431" x="2782888" y="1958975"/>
          <p14:tracePt t="10439" x="2814638" y="1958975"/>
          <p14:tracePt t="10447" x="2906713" y="1958975"/>
          <p14:tracePt t="10458" x="3036888" y="1958975"/>
          <p14:tracePt t="10474" x="3200400" y="1958975"/>
          <p14:tracePt t="10491" x="3382963" y="1958975"/>
          <p14:tracePt t="10508" x="3546475" y="1965325"/>
          <p14:tracePt t="10524" x="3657600" y="1965325"/>
          <p14:tracePt t="10541" x="3703638" y="1965325"/>
          <p14:tracePt t="10558" x="3709988" y="1965325"/>
          <p14:tracePt t="10727" x="3716338" y="1958975"/>
          <p14:tracePt t="10735" x="3729038" y="1952625"/>
          <p14:tracePt t="10743" x="3756025" y="1946275"/>
          <p14:tracePt t="10746" x="3781425" y="1946275"/>
          <p14:tracePt t="10758" x="3821113" y="1927225"/>
          <p14:tracePt t="10774" x="3886200" y="1912938"/>
          <p14:tracePt t="10791" x="3905250" y="1912938"/>
          <p14:tracePt t="10808" x="3911600" y="1912938"/>
          <p14:tracePt t="10927" x="3905250" y="1912938"/>
          <p14:tracePt t="10935" x="3892550" y="1912938"/>
          <p14:tracePt t="10943" x="3867150" y="1912938"/>
          <p14:tracePt t="10944" x="3833813" y="1912938"/>
          <p14:tracePt t="10957" x="3729038" y="1912938"/>
          <p14:tracePt t="10974" x="3552825" y="1912938"/>
          <p14:tracePt t="10991" x="3435350" y="1912938"/>
          <p14:tracePt t="11008" x="3370263" y="1912938"/>
          <p14:tracePt t="11024" x="3351213" y="1912938"/>
          <p14:tracePt t="11095" x="3357563" y="1906588"/>
          <p14:tracePt t="11103" x="3376613" y="1906588"/>
          <p14:tracePt t="11111" x="3403600" y="1906588"/>
          <p14:tracePt t="11119" x="3441700" y="1906588"/>
          <p14:tracePt t="11126" x="3527425" y="1906588"/>
          <p14:tracePt t="11142" x="3644900" y="1906588"/>
          <p14:tracePt t="11158" x="3762375" y="1906588"/>
          <p14:tracePt t="11174" x="3938588" y="1906588"/>
          <p14:tracePt t="11191" x="4003675" y="1906588"/>
          <p14:tracePt t="11286" x="3997325" y="1906588"/>
          <p14:tracePt t="11295" x="3951288" y="1906588"/>
          <p14:tracePt t="11310" x="3911600" y="1906588"/>
          <p14:tracePt t="11324" x="3852863" y="1912938"/>
          <p14:tracePt t="11324" x="3716338" y="1912938"/>
          <p14:tracePt t="11341" x="3573463" y="1912938"/>
          <p14:tracePt t="11357" x="3475038" y="1912938"/>
          <p14:tracePt t="11374" x="3448050" y="1912938"/>
          <p14:tracePt t="11422" x="3462338" y="1912938"/>
          <p14:tracePt t="11430" x="3487738" y="1900238"/>
          <p14:tracePt t="11438" x="3521075" y="1893888"/>
          <p14:tracePt t="11441" x="3611563" y="1887538"/>
          <p14:tracePt t="11457" x="3709988" y="1881188"/>
          <p14:tracePt t="11474" x="3852863" y="1874838"/>
          <p14:tracePt t="11491" x="4016375" y="1874838"/>
          <p14:tracePt t="11507" x="4127500" y="1874838"/>
          <p14:tracePt t="11524" x="4167188" y="1874838"/>
          <p14:tracePt t="11590" x="4160838" y="1874838"/>
          <p14:tracePt t="11598" x="4154488" y="1874838"/>
          <p14:tracePt t="11607" x="4133850" y="1874838"/>
          <p14:tracePt t="11607" x="4095750" y="1874838"/>
          <p14:tracePt t="11624" x="4022725" y="1881188"/>
          <p14:tracePt t="11641" x="3911600" y="1881188"/>
          <p14:tracePt t="11657" x="3781425" y="1881188"/>
          <p14:tracePt t="11674" x="3657600" y="1868488"/>
          <p14:tracePt t="11690" x="3579813" y="1868488"/>
          <p14:tracePt t="11707" x="3565525" y="1868488"/>
          <p14:tracePt t="11766" x="3579813" y="1868488"/>
          <p14:tracePt t="11774" x="3598863" y="1868488"/>
          <p14:tracePt t="11787" x="3624263" y="1868488"/>
          <p14:tracePt t="11790" x="3651250" y="1868488"/>
          <p14:tracePt t="11798" x="3741738" y="1868488"/>
          <p14:tracePt t="11807" x="3873500" y="1868488"/>
          <p14:tracePt t="11824" x="4068763" y="1881188"/>
          <p14:tracePt t="11840" x="4376738" y="1887538"/>
          <p14:tracePt t="11857" x="4656138" y="1887538"/>
          <p14:tracePt t="11874" x="4840288" y="1887538"/>
          <p14:tracePt t="11890" x="4945063" y="1893888"/>
          <p14:tracePt t="11907" x="4964113" y="1893888"/>
          <p14:tracePt t="12102" x="4970463" y="1893888"/>
          <p14:tracePt t="12110" x="4976813" y="1893888"/>
          <p14:tracePt t="12118" x="4989513" y="1893888"/>
          <p14:tracePt t="12126" x="5029200" y="1887538"/>
          <p14:tracePt t="12140" x="5068888" y="1881188"/>
          <p14:tracePt t="12157" x="5121275" y="1881188"/>
          <p14:tracePt t="12174" x="5186363" y="1881188"/>
          <p14:tracePt t="12190" x="5211763" y="1881188"/>
          <p14:tracePt t="12207" x="5218113" y="1881188"/>
          <p14:tracePt t="12224" x="5224463" y="1881188"/>
          <p14:tracePt t="12286" x="5232400" y="1881188"/>
          <p14:tracePt t="12294" x="5245100" y="1881188"/>
          <p14:tracePt t="12307" x="5257800" y="1881188"/>
          <p14:tracePt t="12307" x="5276850" y="1881188"/>
          <p14:tracePt t="12324" x="5303838" y="1874838"/>
          <p14:tracePt t="12341" x="5322888" y="1868488"/>
          <p14:tracePt t="12357" x="5335588" y="1854200"/>
          <p14:tracePt t="12374" x="5349875" y="1841500"/>
          <p14:tracePt t="12446" x="5341938" y="1841500"/>
          <p14:tracePt t="12454" x="5335588" y="1847850"/>
          <p14:tracePt t="12462" x="5316538" y="1868488"/>
          <p14:tracePt t="12463" x="5297488" y="1887538"/>
          <p14:tracePt t="12474" x="5257800" y="1927225"/>
          <p14:tracePt t="12490" x="5232400" y="1946275"/>
          <p14:tracePt t="12507" x="5218113" y="1958975"/>
          <p14:tracePt t="12523" x="5211763" y="1973263"/>
          <p14:tracePt t="12590" x="5211763" y="1958975"/>
          <p14:tracePt t="12598" x="5218113" y="1952625"/>
          <p14:tracePt t="12606" x="5224463" y="1939925"/>
          <p14:tracePt t="12614" x="5245100" y="1912938"/>
          <p14:tracePt t="12627" x="5257800" y="1900238"/>
          <p14:tracePt t="12640" x="5264150" y="1887538"/>
          <p14:tracePt t="12657" x="5270500" y="1887538"/>
          <p14:tracePt t="12734" x="5270500" y="1893888"/>
          <p14:tracePt t="12742" x="5270500" y="1900238"/>
          <p14:tracePt t="12750" x="5276850" y="1912938"/>
          <p14:tracePt t="12758" x="5291138" y="1939925"/>
          <p14:tracePt t="12773" x="5335588" y="1965325"/>
          <p14:tracePt t="12790" x="5387975" y="1985963"/>
          <p14:tracePt t="12807" x="5414963" y="1992313"/>
          <p14:tracePt t="12823" x="5421313" y="1992313"/>
          <p14:tracePt t="12840" x="5427663" y="1992313"/>
          <p14:tracePt t="12857" x="5427663" y="1985963"/>
          <p14:tracePt t="12894" x="5427663" y="1979613"/>
          <p14:tracePt t="12918" x="5414963" y="1973263"/>
          <p14:tracePt t="12926" x="5402263" y="1965325"/>
          <p14:tracePt t="12934" x="5387975" y="1958975"/>
          <p14:tracePt t="12942" x="5335588" y="1939925"/>
          <p14:tracePt t="12957" x="5303838" y="1939925"/>
          <p14:tracePt t="12973" x="5291138" y="1939925"/>
          <p14:tracePt t="12990" x="5291138" y="1933575"/>
          <p14:tracePt t="13054" x="5283200" y="1939925"/>
          <p14:tracePt t="13062" x="5283200" y="1952625"/>
          <p14:tracePt t="13070" x="5276850" y="1973263"/>
          <p14:tracePt t="13078" x="5257800" y="2005013"/>
          <p14:tracePt t="13090" x="5232400" y="2044700"/>
          <p14:tracePt t="13107" x="5218113" y="2057400"/>
          <p14:tracePt t="13166" x="5218113" y="2051050"/>
          <p14:tracePt t="13174" x="5218113" y="2044700"/>
          <p14:tracePt t="13182" x="5224463" y="2032000"/>
          <p14:tracePt t="13190" x="5257800" y="1985963"/>
          <p14:tracePt t="13207" x="5276850" y="1973263"/>
          <p14:tracePt t="13223" x="5283200" y="1958975"/>
          <p14:tracePt t="13302" x="5283200" y="1965325"/>
          <p14:tracePt t="13310" x="5276850" y="1985963"/>
          <p14:tracePt t="13323" x="5270500" y="2017713"/>
          <p14:tracePt t="13323" x="5270500" y="2090738"/>
          <p14:tracePt t="13340" x="5270500" y="2149475"/>
          <p14:tracePt t="13357" x="5264150" y="2193925"/>
          <p14:tracePt t="13374" x="5264150" y="2201863"/>
          <p14:tracePt t="14110" x="5257800" y="2201863"/>
          <p14:tracePt t="14134" x="5251450" y="2201863"/>
          <p14:tracePt t="14150" x="5245100" y="2201863"/>
          <p14:tracePt t="14166" x="5238750" y="2201863"/>
          <p14:tracePt t="14174" x="5232400" y="2201863"/>
          <p14:tracePt t="14178" x="5232400" y="2208213"/>
          <p14:tracePt t="14190" x="5224463" y="2208213"/>
          <p14:tracePt t="14206" x="5199063" y="2214563"/>
          <p14:tracePt t="14223" x="5186363" y="2220913"/>
          <p14:tracePt t="14239" x="5153025" y="2233613"/>
          <p14:tracePt t="14256" x="5127625" y="2252663"/>
          <p14:tracePt t="14273" x="5081588" y="2292350"/>
          <p14:tracePt t="14289" x="5016500" y="2357438"/>
          <p14:tracePt t="14306" x="4964113" y="2403475"/>
          <p14:tracePt t="14323" x="4905375" y="2462213"/>
          <p14:tracePt t="14339" x="4859338" y="2520950"/>
          <p14:tracePt t="14356" x="4800600" y="2566988"/>
          <p14:tracePt t="14373" x="4741863" y="2625725"/>
          <p14:tracePt t="14389" x="4695825" y="2665413"/>
          <p14:tracePt t="14406" x="4637088" y="2703513"/>
          <p14:tracePt t="14423" x="4618038" y="2717800"/>
          <p14:tracePt t="14439" x="4591050" y="2724150"/>
          <p14:tracePt t="14456" x="4578350" y="2730500"/>
          <p14:tracePt t="14473" x="4565650" y="2730500"/>
          <p14:tracePt t="14566" x="4559300" y="2730500"/>
          <p14:tracePt t="14590" x="4552950" y="2730500"/>
          <p14:tracePt t="14839" x="0" y="0"/>
        </p14:tracePtLst>
        <p14:tracePtLst>
          <p14:tracePt t="18342" x="5989638" y="3089275"/>
          <p14:tracePt t="18431" x="5989638" y="3082925"/>
          <p14:tracePt t="18447" x="5995988" y="3082925"/>
          <p14:tracePt t="18487" x="6002338" y="3082925"/>
          <p14:tracePt t="18495" x="6008688" y="3076575"/>
          <p14:tracePt t="18503" x="6015038" y="3076575"/>
          <p14:tracePt t="18511" x="6021388" y="3076575"/>
          <p14:tracePt t="18519" x="6035675" y="3076575"/>
          <p14:tracePt t="18535" x="6048375" y="3070225"/>
          <p14:tracePt t="18551" x="6067425" y="3070225"/>
          <p14:tracePt t="18647" x="6054725" y="3070225"/>
          <p14:tracePt t="18655" x="6054725" y="3076575"/>
          <p14:tracePt t="18663" x="6048375" y="3076575"/>
          <p14:tracePt t="18680" x="6035675" y="3089275"/>
          <p14:tracePt t="18687" x="5995988" y="3101975"/>
          <p14:tracePt t="18697" x="5962650" y="3128963"/>
          <p14:tracePt t="18714" x="5910263" y="3148013"/>
          <p14:tracePt t="18730" x="5878513" y="3167063"/>
          <p14:tracePt t="18747" x="5851525" y="3175000"/>
          <p14:tracePt t="18763" x="5826125" y="3181350"/>
          <p14:tracePt t="18780" x="5780088" y="3187700"/>
          <p14:tracePt t="18797" x="5708650" y="3187700"/>
          <p14:tracePt t="18813" x="5637213" y="3194050"/>
          <p14:tracePt t="18830" x="5557838" y="3194050"/>
          <p14:tracePt t="18847" x="5408613" y="3200400"/>
          <p14:tracePt t="18863" x="5303838" y="3200400"/>
          <p14:tracePt t="18880" x="5205413" y="3200400"/>
          <p14:tracePt t="18897" x="5100638" y="3200400"/>
          <p14:tracePt t="18913" x="5003800" y="3200400"/>
          <p14:tracePt t="18930" x="4918075" y="3200400"/>
          <p14:tracePt t="18947" x="4846638" y="3200400"/>
          <p14:tracePt t="18963" x="4767263" y="3200400"/>
          <p14:tracePt t="18980" x="4695825" y="3200400"/>
          <p14:tracePt t="18997" x="4643438" y="3200400"/>
          <p14:tracePt t="19013" x="4578350" y="3200400"/>
          <p14:tracePt t="19030" x="4538663" y="3200400"/>
          <p14:tracePt t="19030" x="4519613" y="3200400"/>
          <p14:tracePt t="19047" x="4467225" y="3200400"/>
          <p14:tracePt t="19063" x="4414838" y="3206750"/>
          <p14:tracePt t="19080" x="4349750" y="3213100"/>
          <p14:tracePt t="19097" x="4284663" y="3219450"/>
          <p14:tracePt t="19113" x="4213225" y="3219450"/>
          <p14:tracePt t="19130" x="4127500" y="3219450"/>
          <p14:tracePt t="19147" x="4037013" y="3206750"/>
          <p14:tracePt t="19163" x="3951288" y="3206750"/>
          <p14:tracePt t="19180" x="3846513" y="3206750"/>
          <p14:tracePt t="19196" x="3768725" y="3206750"/>
          <p14:tracePt t="19213" x="3683000" y="3206750"/>
          <p14:tracePt t="19230" x="3624263" y="3206750"/>
          <p14:tracePt t="19246" x="3540125" y="3206750"/>
          <p14:tracePt t="19263" x="3494088" y="3206750"/>
          <p14:tracePt t="19280" x="3462338" y="3206750"/>
          <p14:tracePt t="19296" x="3416300" y="3206750"/>
          <p14:tracePt t="19313" x="3382963" y="3206750"/>
          <p14:tracePt t="19330" x="3330575" y="3206750"/>
          <p14:tracePt t="19346" x="3284538" y="3206750"/>
          <p14:tracePt t="19363" x="3225800" y="3206750"/>
          <p14:tracePt t="19380" x="3154363" y="3200400"/>
          <p14:tracePt t="19396" x="3043238" y="3200400"/>
          <p14:tracePt t="19413" x="2965450" y="3200400"/>
          <p14:tracePt t="19430" x="2913063" y="3194050"/>
          <p14:tracePt t="19446" x="2854325" y="3194050"/>
          <p14:tracePt t="19463" x="2847975" y="3194050"/>
          <p14:tracePt t="19480" x="2841625" y="3194050"/>
          <p14:tracePt t="19743" x="2847975" y="3194050"/>
          <p14:tracePt t="19775" x="2854325" y="3194050"/>
          <p14:tracePt t="19791" x="2860675" y="3194050"/>
          <p14:tracePt t="19799" x="2867025" y="3194050"/>
          <p14:tracePt t="19799" x="2873375" y="3194050"/>
          <p14:tracePt t="19813" x="2913063" y="3194050"/>
          <p14:tracePt t="19830" x="2952750" y="3194050"/>
          <p14:tracePt t="19846" x="3011488" y="3194050"/>
          <p14:tracePt t="19863" x="3055938" y="3194050"/>
          <p14:tracePt t="19880" x="3089275" y="3194050"/>
          <p14:tracePt t="19896" x="3108325" y="3194050"/>
          <p14:tracePt t="19913" x="3135313" y="3194050"/>
          <p14:tracePt t="19930" x="3167063" y="3194050"/>
          <p14:tracePt t="19946" x="3206750" y="3194050"/>
          <p14:tracePt t="19963" x="3271838" y="3194050"/>
          <p14:tracePt t="19980" x="3330575" y="3194050"/>
          <p14:tracePt t="19996" x="3395663" y="3194050"/>
          <p14:tracePt t="20013" x="3454400" y="3194050"/>
          <p14:tracePt t="20030" x="3500438" y="3194050"/>
          <p14:tracePt t="20046" x="3573463" y="3194050"/>
          <p14:tracePt t="20063" x="3632200" y="3194050"/>
          <p14:tracePt t="20080" x="3683000" y="3200400"/>
          <p14:tracePt t="20096" x="3722688" y="3200400"/>
          <p14:tracePt t="20113" x="3749675" y="3200400"/>
          <p14:tracePt t="20129" x="3775075" y="3200400"/>
          <p14:tracePt t="20146" x="3814763" y="3200400"/>
          <p14:tracePt t="20163" x="3860800" y="3200400"/>
          <p14:tracePt t="20179" x="3905250" y="3200400"/>
          <p14:tracePt t="20196" x="3970338" y="3206750"/>
          <p14:tracePt t="20213" x="4022725" y="3206750"/>
          <p14:tracePt t="20229" x="4062413" y="3206750"/>
          <p14:tracePt t="20246" x="4102100" y="3213100"/>
          <p14:tracePt t="20246" x="4121150" y="3213100"/>
          <p14:tracePt t="20263" x="4173538" y="3213100"/>
          <p14:tracePt t="20279" x="4219575" y="3213100"/>
          <p14:tracePt t="20296" x="4284663" y="3213100"/>
          <p14:tracePt t="20313" x="4349750" y="3213100"/>
          <p14:tracePt t="20330" x="4414838" y="3213100"/>
          <p14:tracePt t="20346" x="4506913" y="3213100"/>
          <p14:tracePt t="20363" x="4584700" y="3213100"/>
          <p14:tracePt t="20379" x="4656138" y="3213100"/>
          <p14:tracePt t="20396" x="4729163" y="3213100"/>
          <p14:tracePt t="20413" x="4806950" y="3213100"/>
          <p14:tracePt t="20429" x="4878388" y="3213100"/>
          <p14:tracePt t="20446" x="4983163" y="3213100"/>
          <p14:tracePt t="20463" x="5062538" y="3213100"/>
          <p14:tracePt t="20480" x="5127625" y="3213100"/>
          <p14:tracePt t="20497" x="5186363" y="3206750"/>
          <p14:tracePt t="20513" x="5224463" y="3206750"/>
          <p14:tracePt t="20530" x="5264150" y="3206750"/>
          <p14:tracePt t="20547" x="5283200" y="3206750"/>
          <p14:tracePt t="20563" x="5297488" y="3206750"/>
          <p14:tracePt t="20831" x="5291138" y="3206750"/>
          <p14:tracePt t="20839" x="5283200" y="3206750"/>
          <p14:tracePt t="20855" x="5270500" y="3206750"/>
          <p14:tracePt t="20863" x="5251450" y="3206750"/>
          <p14:tracePt t="20863" x="5218113" y="3206750"/>
          <p14:tracePt t="20879" x="5153025" y="3206750"/>
          <p14:tracePt t="20896" x="5062538" y="3206750"/>
          <p14:tracePt t="20913" x="4951413" y="3206750"/>
          <p14:tracePt t="20929" x="4859338" y="3206750"/>
          <p14:tracePt t="20946" x="4760913" y="3213100"/>
          <p14:tracePt t="20963" x="4702175" y="3213100"/>
          <p14:tracePt t="20979" x="4689475" y="3213100"/>
          <p14:tracePt t="20996" x="4683125" y="3213100"/>
          <p14:tracePt t="21095" x="4689475" y="3213100"/>
          <p14:tracePt t="21103" x="4722813" y="3206750"/>
          <p14:tracePt t="21119" x="4748213" y="3206750"/>
          <p14:tracePt t="21129" x="4775200" y="3206750"/>
          <p14:tracePt t="21129" x="4846638" y="3206750"/>
          <p14:tracePt t="21146" x="4884738" y="3206750"/>
          <p14:tracePt t="21163" x="4911725" y="3206750"/>
          <p14:tracePt t="21179" x="4918075" y="3206750"/>
          <p14:tracePt t="21239" x="4918075" y="3200400"/>
          <p14:tracePt t="21256" x="4905375" y="3200400"/>
          <p14:tracePt t="21264" x="4884738" y="3200400"/>
          <p14:tracePt t="21272" x="4813300" y="3200400"/>
          <p14:tracePt t="21285" x="4722813" y="3200400"/>
          <p14:tracePt t="21297" x="4630738" y="3200400"/>
          <p14:tracePt t="21313" x="4506913" y="3200400"/>
          <p14:tracePt t="21330" x="4337050" y="3200400"/>
          <p14:tracePt t="21347" x="4140200" y="3187700"/>
          <p14:tracePt t="21363" x="3957638" y="3181350"/>
          <p14:tracePt t="21380" x="3794125" y="3175000"/>
          <p14:tracePt t="21397" x="3651250" y="3175000"/>
          <p14:tracePt t="21413" x="3533775" y="3175000"/>
          <p14:tracePt t="21430" x="3454400" y="3175000"/>
          <p14:tracePt t="21447" x="3441700" y="3175000"/>
          <p14:tracePt t="21656" x="3448050" y="3175000"/>
          <p14:tracePt t="21672" x="3454400" y="3175000"/>
          <p14:tracePt t="21688" x="3462338" y="3175000"/>
          <p14:tracePt t="21704" x="3468688" y="3175000"/>
          <p14:tracePt t="21712" x="3475038" y="3175000"/>
          <p14:tracePt t="21714" x="3481388" y="3175000"/>
          <p14:tracePt t="21792" x="3487738" y="3175000"/>
          <p14:tracePt t="21808" x="3500438" y="3175000"/>
          <p14:tracePt t="21814" x="3552825" y="3175000"/>
          <p14:tracePt t="21830" x="3651250" y="3175000"/>
          <p14:tracePt t="21847" x="3756025" y="3175000"/>
          <p14:tracePt t="21863" x="3886200" y="3175000"/>
          <p14:tracePt t="21880" x="3938588" y="3175000"/>
          <p14:tracePt t="21896" x="3957638" y="3175000"/>
          <p14:tracePt t="22360" x="3951288" y="3175000"/>
          <p14:tracePt t="22368" x="3944938" y="3175000"/>
          <p14:tracePt t="22381" x="3938588" y="3175000"/>
          <p14:tracePt t="22381" x="3925888" y="3175000"/>
          <p14:tracePt t="22397" x="3905250" y="3181350"/>
          <p14:tracePt t="22413" x="3892550" y="3181350"/>
          <p14:tracePt t="22448" x="3886200" y="3181350"/>
          <p14:tracePt t="22448" x="3879850" y="3181350"/>
          <p14:tracePt t="22472" x="3867150" y="3181350"/>
          <p14:tracePt t="22481" x="3852863" y="3194050"/>
          <p14:tracePt t="22496" x="3821113" y="3194050"/>
          <p14:tracePt t="22513" x="3781425" y="3200400"/>
          <p14:tracePt t="22529" x="3722688" y="3200400"/>
          <p14:tracePt t="22546" x="3651250" y="3206750"/>
          <p14:tracePt t="22563" x="3565525" y="3206750"/>
          <p14:tracePt t="22580" x="3481388" y="3206750"/>
          <p14:tracePt t="22596" x="3382963" y="3206750"/>
          <p14:tracePt t="22613" x="3278188" y="3206750"/>
          <p14:tracePt t="22629" x="3167063" y="3206750"/>
          <p14:tracePt t="22646" x="3063875" y="3194050"/>
          <p14:tracePt t="22663" x="2946400" y="3194050"/>
          <p14:tracePt t="22680" x="2841625" y="3187700"/>
          <p14:tracePt t="22696" x="2795588" y="3175000"/>
          <p14:tracePt t="22713" x="2789238" y="3167063"/>
          <p14:tracePt t="22729" x="2782888" y="3160713"/>
          <p14:tracePt t="22746" x="2782888" y="3148013"/>
          <p14:tracePt t="22763" x="2782888" y="3141663"/>
          <p14:tracePt t="23720" x="2789238" y="3141663"/>
          <p14:tracePt t="23733" x="2801938" y="3141663"/>
          <p14:tracePt t="23733" x="2841625" y="3141663"/>
          <p14:tracePt t="23746" x="2887663" y="3141663"/>
          <p14:tracePt t="23763" x="2952750" y="3141663"/>
          <p14:tracePt t="23779" x="3055938" y="3141663"/>
          <p14:tracePt t="23796" x="3233738" y="3148013"/>
          <p14:tracePt t="23813" x="3395663" y="3154363"/>
          <p14:tracePt t="23829" x="3598863" y="3154363"/>
          <p14:tracePt t="23846" x="3860800" y="3160713"/>
          <p14:tracePt t="23863" x="4114800" y="3167063"/>
          <p14:tracePt t="23879" x="4519613" y="3194050"/>
          <p14:tracePt t="23896" x="4708525" y="3194050"/>
          <p14:tracePt t="23912" x="4970463" y="3200400"/>
          <p14:tracePt t="23929" x="5264150" y="3219450"/>
          <p14:tracePt t="23946" x="5480050" y="3225800"/>
          <p14:tracePt t="23962" x="5610225" y="3225800"/>
          <p14:tracePt t="23979" x="5708650" y="3225800"/>
          <p14:tracePt t="23996" x="5767388" y="3219450"/>
          <p14:tracePt t="24012" x="5799138" y="3219450"/>
          <p14:tracePt t="24029" x="5819775" y="3206750"/>
          <p14:tracePt t="24046" x="5826125" y="3206750"/>
          <p14:tracePt t="24062" x="5832475" y="3200400"/>
          <p14:tracePt t="24144" x="5838825" y="3200400"/>
          <p14:tracePt t="24152" x="5845175" y="3200400"/>
          <p14:tracePt t="24156" x="5851525" y="3200400"/>
          <p14:tracePt t="24162" x="5872163" y="3200400"/>
          <p14:tracePt t="24179" x="5884863" y="3200400"/>
          <p14:tracePt t="24272" x="5878513" y="3200400"/>
          <p14:tracePt t="24280" x="5872163" y="3200400"/>
          <p14:tracePt t="24285" x="5859463" y="3200400"/>
          <p14:tracePt t="24296" x="5832475" y="3200400"/>
          <p14:tracePt t="24296" x="5773738" y="3194050"/>
          <p14:tracePt t="24312" x="5727700" y="3194050"/>
          <p14:tracePt t="24329" x="5695950" y="3194050"/>
          <p14:tracePt t="24345" x="5675313" y="3187700"/>
          <p14:tracePt t="24528" x="5681663" y="3187700"/>
          <p14:tracePt t="25287" x="5689600" y="3187700"/>
          <p14:tracePt t="25296" x="5681663" y="3187700"/>
          <p14:tracePt t="25448" x="5675313" y="3187700"/>
          <p14:tracePt t="25887" x="5668963" y="3194050"/>
          <p14:tracePt t="25903" x="5662613" y="3206750"/>
          <p14:tracePt t="25905" x="5662613" y="3213100"/>
          <p14:tracePt t="25912" x="5656263" y="3240088"/>
          <p14:tracePt t="25928" x="5649913" y="3271838"/>
          <p14:tracePt t="25945" x="5649913" y="3305175"/>
          <p14:tracePt t="25961" x="5649913" y="3336925"/>
          <p14:tracePt t="25978" x="5643563" y="3376613"/>
          <p14:tracePt t="25995" x="5643563" y="3416300"/>
          <p14:tracePt t="26012" x="5643563" y="3454400"/>
          <p14:tracePt t="26028" x="5643563" y="3506788"/>
          <p14:tracePt t="26045" x="5643563" y="3552825"/>
          <p14:tracePt t="26061" x="5637213" y="3592513"/>
          <p14:tracePt t="26078" x="5622925" y="3638550"/>
          <p14:tracePt t="26095" x="5603875" y="3683000"/>
          <p14:tracePt t="26095" x="5597525" y="3697288"/>
          <p14:tracePt t="26111" x="5570538" y="3729038"/>
          <p14:tracePt t="26128" x="5551488" y="3756025"/>
          <p14:tracePt t="26145" x="5486400" y="3794125"/>
          <p14:tracePt t="26162" x="5446713" y="3808413"/>
          <p14:tracePt t="26178" x="5394325" y="3814763"/>
          <p14:tracePt t="26195" x="5310188" y="3833813"/>
          <p14:tracePt t="26211" x="5245100" y="3833813"/>
          <p14:tracePt t="26228" x="5199063" y="3840163"/>
          <p14:tracePt t="26245" x="5186363" y="3840163"/>
          <p14:tracePt t="26261" x="5199063" y="3840163"/>
          <p14:tracePt t="26278" x="5232400" y="3840163"/>
          <p14:tracePt t="26295" x="5251450" y="3827463"/>
          <p14:tracePt t="26552" x="5257800" y="3827463"/>
          <p14:tracePt t="26559" x="5264150" y="3827463"/>
          <p14:tracePt t="26569" x="5270500" y="3827463"/>
          <p14:tracePt t="26591" x="5264150" y="3833813"/>
          <p14:tracePt t="26602" x="5257800" y="3833813"/>
          <p14:tracePt t="26602" x="5224463" y="3833813"/>
          <p14:tracePt t="26611" x="5199063" y="3814763"/>
          <p14:tracePt t="26628" x="5153025" y="3814763"/>
          <p14:tracePt t="26645" x="5081588" y="3814763"/>
          <p14:tracePt t="26661" x="5010150" y="3814763"/>
          <p14:tracePt t="26678" x="4911725" y="3814763"/>
          <p14:tracePt t="26694" x="4819650" y="3814763"/>
          <p14:tracePt t="26711" x="4664075" y="3814763"/>
          <p14:tracePt t="26728" x="4572000" y="3814763"/>
          <p14:tracePt t="26744" x="4479925" y="3808413"/>
          <p14:tracePt t="26761" x="4383088" y="3794125"/>
          <p14:tracePt t="26778" x="4278313" y="3781425"/>
          <p14:tracePt t="26794" x="4173538" y="3775075"/>
          <p14:tracePt t="26811" x="4068763" y="3762375"/>
          <p14:tracePt t="26828" x="3970338" y="3762375"/>
          <p14:tracePt t="26844" x="3898900" y="3762375"/>
          <p14:tracePt t="26861" x="3833813" y="3762375"/>
          <p14:tracePt t="26878" x="3781425" y="3756025"/>
          <p14:tracePt t="26894" x="3716338" y="3756025"/>
          <p14:tracePt t="26911" x="3617913" y="3749675"/>
          <p14:tracePt t="26928" x="3579813" y="3749675"/>
          <p14:tracePt t="26944" x="3565525" y="3749675"/>
          <p14:tracePt t="26961" x="3546475" y="3749675"/>
          <p14:tracePt t="26978" x="3540125" y="3741738"/>
          <p14:tracePt t="26994" x="3533775" y="3741738"/>
          <p14:tracePt t="27011" x="3527425" y="3741738"/>
          <p14:tracePt t="27028" x="3513138" y="3741738"/>
          <p14:tracePt t="27128" x="3521075" y="3735388"/>
          <p14:tracePt t="27135" x="3533775" y="3735388"/>
          <p14:tracePt t="27143" x="3552825" y="3735388"/>
          <p14:tracePt t="27151" x="3598863" y="3735388"/>
          <p14:tracePt t="27161" x="3644900" y="3735388"/>
          <p14:tracePt t="27178" x="3697288" y="3735388"/>
          <p14:tracePt t="27194" x="3735388" y="3735388"/>
          <p14:tracePt t="27211" x="3768725" y="3735388"/>
          <p14:tracePt t="27228" x="3775075" y="3735388"/>
          <p14:tracePt t="27303" x="3768725" y="3735388"/>
          <p14:tracePt t="27311" x="3735388" y="3735388"/>
          <p14:tracePt t="27320" x="3716338" y="3735388"/>
          <p14:tracePt t="27328" x="3697288" y="3735388"/>
          <p14:tracePt t="27344" x="3690938" y="3735388"/>
          <p14:tracePt t="27399" x="3697288" y="3735388"/>
          <p14:tracePt t="27407" x="3709988" y="3735388"/>
          <p14:tracePt t="27415" x="3735388" y="3735388"/>
          <p14:tracePt t="27428" x="3775075" y="3735388"/>
          <p14:tracePt t="27428" x="3860800" y="3735388"/>
          <p14:tracePt t="27444" x="3990975" y="3735388"/>
          <p14:tracePt t="27461" x="4154488" y="3735388"/>
          <p14:tracePt t="27477" x="4318000" y="3741738"/>
          <p14:tracePt t="27494" x="4435475" y="3756025"/>
          <p14:tracePt t="27511" x="4572000" y="3768725"/>
          <p14:tracePt t="27528" x="4618038" y="3768725"/>
          <p14:tracePt t="27544" x="4643438" y="3768725"/>
          <p14:tracePt t="27561" x="4656138" y="3768725"/>
          <p14:tracePt t="27577" x="4670425" y="3768725"/>
          <p14:tracePt t="27594" x="4683125" y="3768725"/>
          <p14:tracePt t="27611" x="4695825" y="3768725"/>
          <p14:tracePt t="27627" x="4708525" y="3768725"/>
          <p14:tracePt t="27644" x="4716463" y="3768725"/>
          <p14:tracePt t="27661" x="4722813" y="3768725"/>
          <p14:tracePt t="27678" x="4729163" y="3768725"/>
          <p14:tracePt t="27694" x="4735513" y="3768725"/>
          <p14:tracePt t="27743" x="4741863" y="3768725"/>
          <p14:tracePt t="27767" x="4748213" y="3768725"/>
          <p14:tracePt t="27775" x="4754563" y="3768725"/>
          <p14:tracePt t="27783" x="4760913" y="3768725"/>
          <p14:tracePt t="27794" x="4767263" y="3768725"/>
          <p14:tracePt t="27794" x="4781550" y="3768725"/>
          <p14:tracePt t="27811" x="4787900" y="3768725"/>
          <p14:tracePt t="27919" x="4800600" y="3768725"/>
          <p14:tracePt t="27943" x="4806950" y="3768725"/>
          <p14:tracePt t="28215" x="4819650" y="3768725"/>
          <p14:tracePt t="28223" x="4833938" y="3768725"/>
          <p14:tracePt t="28231" x="4846638" y="3768725"/>
          <p14:tracePt t="28239" x="4859338" y="3768725"/>
          <p14:tracePt t="28248" x="4865688" y="3768725"/>
          <p14:tracePt t="28261" x="4878388" y="3768725"/>
          <p14:tracePt t="28277" x="4884738" y="3768725"/>
          <p14:tracePt t="28294" x="4899025" y="3768725"/>
          <p14:tracePt t="28311" x="4911725" y="3768725"/>
          <p14:tracePt t="28311" x="4918075" y="3768725"/>
          <p14:tracePt t="28327" x="4951413" y="3768725"/>
          <p14:tracePt t="28344" x="5003800" y="3756025"/>
          <p14:tracePt t="28361" x="5041900" y="3749675"/>
          <p14:tracePt t="28377" x="5075238" y="3749675"/>
          <p14:tracePt t="28394" x="5094288" y="3749675"/>
          <p14:tracePt t="28647" x="5087938" y="3749675"/>
          <p14:tracePt t="28655" x="5068888" y="3749675"/>
          <p14:tracePt t="28663" x="5048250" y="3749675"/>
          <p14:tracePt t="28671" x="5029200" y="3749675"/>
          <p14:tracePt t="28677" x="4983163" y="3741738"/>
          <p14:tracePt t="28694" x="4937125" y="3741738"/>
          <p14:tracePt t="28710" x="4905375" y="3741738"/>
          <p14:tracePt t="28727" x="4859338" y="3741738"/>
          <p14:tracePt t="28744" x="4826000" y="3741738"/>
          <p14:tracePt t="28760" x="4813300" y="3741738"/>
          <p14:tracePt t="28777" x="4787900" y="3741738"/>
          <p14:tracePt t="28794" x="4781550" y="3741738"/>
          <p14:tracePt t="28903" x="4806950" y="3741738"/>
          <p14:tracePt t="28911" x="4846638" y="3741738"/>
          <p14:tracePt t="28919" x="4892675" y="3741738"/>
          <p14:tracePt t="28927" x="4951413" y="3741738"/>
          <p14:tracePt t="28935" x="5094288" y="3741738"/>
          <p14:tracePt t="28944" x="5264150" y="3741738"/>
          <p14:tracePt t="28960" x="5394325" y="3741738"/>
          <p14:tracePt t="28977" x="5467350" y="3741738"/>
          <p14:tracePt t="28994" x="5492750" y="3735388"/>
          <p14:tracePt t="29010" x="5499100" y="3735388"/>
          <p14:tracePt t="29103" x="5486400" y="3735388"/>
          <p14:tracePt t="29111" x="5473700" y="3735388"/>
          <p14:tracePt t="29119" x="5440363" y="3729038"/>
          <p14:tracePt t="29127" x="5414963" y="3729038"/>
          <p14:tracePt t="29135" x="5335588" y="3729038"/>
          <p14:tracePt t="29144" x="5251450" y="3722688"/>
          <p14:tracePt t="29160" x="5180013" y="3716338"/>
          <p14:tracePt t="29177" x="5127625" y="3716338"/>
          <p14:tracePt t="29194" x="5081588" y="3716338"/>
          <p14:tracePt t="29210" x="5068888" y="3716338"/>
          <p14:tracePt t="29247" x="5062538" y="3716338"/>
          <p14:tracePt t="29263" x="5048250" y="3716338"/>
          <p14:tracePt t="29279" x="5041900" y="3716338"/>
          <p14:tracePt t="29287" x="5029200" y="3716338"/>
          <p14:tracePt t="29295" x="5016500" y="3716338"/>
          <p14:tracePt t="29310" x="4995863" y="3716338"/>
          <p14:tracePt t="29415" x="5003800" y="3716338"/>
          <p14:tracePt t="29423" x="5022850" y="3716338"/>
          <p14:tracePt t="29431" x="5035550" y="3716338"/>
          <p14:tracePt t="29443" x="5062538" y="3716338"/>
          <p14:tracePt t="29444" x="5146675" y="3716338"/>
          <p14:tracePt t="29460" x="5270500" y="3716338"/>
          <p14:tracePt t="29477" x="5408613" y="3716338"/>
          <p14:tracePt t="29493" x="5564188" y="3716338"/>
          <p14:tracePt t="29510" x="5727700" y="3716338"/>
          <p14:tracePt t="29527" x="5930900" y="3716338"/>
          <p14:tracePt t="29543" x="6054725" y="3703638"/>
          <p14:tracePt t="29560" x="6184900" y="3703638"/>
          <p14:tracePt t="29577" x="6296025" y="3703638"/>
          <p14:tracePt t="29593" x="6394450" y="3703638"/>
          <p14:tracePt t="29610" x="6484938" y="3703638"/>
          <p14:tracePt t="29627" x="6577013" y="3703638"/>
          <p14:tracePt t="29643" x="6662738" y="3703638"/>
          <p14:tracePt t="29660" x="6740525" y="3703638"/>
          <p14:tracePt t="29677" x="6832600" y="3703638"/>
          <p14:tracePt t="29693" x="6916738" y="3703638"/>
          <p14:tracePt t="29710" x="7021513" y="3703638"/>
          <p14:tracePt t="29727" x="7216775" y="3703638"/>
          <p14:tracePt t="29744" x="7334250" y="3703638"/>
          <p14:tracePt t="29760" x="7432675" y="3697288"/>
          <p14:tracePt t="29777" x="7497763" y="3697288"/>
          <p14:tracePt t="29793" x="7537450" y="3697288"/>
          <p14:tracePt t="29810" x="7550150" y="3690938"/>
          <p14:tracePt t="29943" x="7537450" y="3690938"/>
          <p14:tracePt t="29959" x="7531100" y="3690938"/>
          <p14:tracePt t="29973" x="7524750" y="3690938"/>
          <p14:tracePt t="29983" x="7518400" y="3690938"/>
          <p14:tracePt t="29991" x="7510463" y="3690938"/>
          <p14:tracePt t="29997" x="7485063" y="3697288"/>
          <p14:tracePt t="30010" x="7451725" y="3703638"/>
          <p14:tracePt t="30027" x="7413625" y="3703638"/>
          <p14:tracePt t="30043" x="7340600" y="3703638"/>
          <p14:tracePt t="30060" x="7250113" y="3703638"/>
          <p14:tracePt t="30076" x="7119938" y="3703638"/>
          <p14:tracePt t="30093" x="7002463" y="3703638"/>
          <p14:tracePt t="30110" x="6897688" y="3703638"/>
          <p14:tracePt t="30126" x="6765925" y="3703638"/>
          <p14:tracePt t="30126" x="6707188" y="3703638"/>
          <p14:tracePt t="30143" x="6577013" y="3703638"/>
          <p14:tracePt t="30160" x="6472238" y="3690938"/>
          <p14:tracePt t="30176" x="6381750" y="3690938"/>
          <p14:tracePt t="30193" x="6323013" y="3690938"/>
          <p14:tracePt t="30210" x="6289675" y="3690938"/>
          <p14:tracePt t="30227" x="6276975" y="3690938"/>
          <p14:tracePt t="30367" x="6289675" y="3690938"/>
          <p14:tracePt t="30375" x="6302375" y="3690938"/>
          <p14:tracePt t="30383" x="6323013" y="3690938"/>
          <p14:tracePt t="30391" x="6335713" y="3690938"/>
          <p14:tracePt t="30393" x="6367463" y="3690938"/>
          <p14:tracePt t="30410" x="6394450" y="3690938"/>
          <p14:tracePt t="30426" x="6407150" y="3690938"/>
          <p14:tracePt t="30443" x="6419850" y="3690938"/>
          <p14:tracePt t="30460" x="6426200" y="3683000"/>
          <p14:tracePt t="30476" x="6434138" y="3683000"/>
          <p14:tracePt t="30903" x="6419850" y="3683000"/>
          <p14:tracePt t="30911" x="6400800" y="3683000"/>
          <p14:tracePt t="30926" x="6381750" y="3683000"/>
          <p14:tracePt t="30927" x="6316663" y="3683000"/>
          <p14:tracePt t="30943" x="6184900" y="3683000"/>
          <p14:tracePt t="30960" x="6088063" y="3683000"/>
          <p14:tracePt t="30976" x="6015038" y="3683000"/>
          <p14:tracePt t="30993" x="5918200" y="3683000"/>
          <p14:tracePt t="31009" x="5813425" y="3690938"/>
          <p14:tracePt t="31026" x="5695950" y="3690938"/>
          <p14:tracePt t="31043" x="5570538" y="3703638"/>
          <p14:tracePt t="31060" x="5467350" y="3709988"/>
          <p14:tracePt t="31076" x="5375275" y="3709988"/>
          <p14:tracePt t="31093" x="5276850" y="3716338"/>
          <p14:tracePt t="31109" x="5199063" y="3716338"/>
          <p14:tracePt t="31126" x="5140325" y="3716338"/>
          <p14:tracePt t="31143" x="5106988" y="3716338"/>
          <p14:tracePt t="31215" x="5100638" y="3716338"/>
          <p14:tracePt t="31231" x="5081588" y="3716338"/>
          <p14:tracePt t="31239" x="5054600" y="3716338"/>
          <p14:tracePt t="31247" x="5029200" y="3716338"/>
          <p14:tracePt t="31251" x="4983163" y="3716338"/>
          <p14:tracePt t="31259" x="4899025" y="3716338"/>
          <p14:tracePt t="31276" x="4806950" y="3716338"/>
          <p14:tracePt t="31293" x="4722813" y="3716338"/>
          <p14:tracePt t="31309" x="4624388" y="3716338"/>
          <p14:tracePt t="31326" x="4538663" y="3716338"/>
          <p14:tracePt t="31343" x="4383088" y="3716338"/>
          <p14:tracePt t="31360" x="4291013" y="3716338"/>
          <p14:tracePt t="31376" x="4206875" y="3716338"/>
          <p14:tracePt t="31393" x="4127500" y="3716338"/>
          <p14:tracePt t="31409" x="4037013" y="3722688"/>
          <p14:tracePt t="31426" x="3944938" y="3716338"/>
          <p14:tracePt t="31443" x="3846513" y="3703638"/>
          <p14:tracePt t="31459" x="3741738" y="3703638"/>
          <p14:tracePt t="31476" x="3651250" y="3703638"/>
          <p14:tracePt t="31493" x="3546475" y="3703638"/>
          <p14:tracePt t="31509" x="3462338" y="3703638"/>
          <p14:tracePt t="31526" x="3422650" y="3703638"/>
          <p14:tracePt t="31543" x="3416300" y="3703638"/>
          <p14:tracePt t="31623" x="3422650" y="3697288"/>
          <p14:tracePt t="31631" x="3429000" y="3697288"/>
          <p14:tracePt t="31643" x="3441700" y="3690938"/>
          <p14:tracePt t="31643" x="3487738" y="3683000"/>
          <p14:tracePt t="31659" x="3533775" y="3670300"/>
          <p14:tracePt t="31676" x="3586163" y="3670300"/>
          <p14:tracePt t="31693" x="3644900" y="3670300"/>
          <p14:tracePt t="31709" x="3722688" y="3670300"/>
          <p14:tracePt t="31726" x="3808413" y="3670300"/>
          <p14:tracePt t="31742" x="3925888" y="3670300"/>
          <p14:tracePt t="31759" x="3978275" y="3670300"/>
          <p14:tracePt t="31776" x="4003675" y="3670300"/>
          <p14:tracePt t="31792" x="4016375" y="3670300"/>
          <p14:tracePt t="31903" x="4010025" y="3663950"/>
          <p14:tracePt t="31911" x="4003675" y="3663950"/>
          <p14:tracePt t="31912" x="3990975" y="3663950"/>
          <p14:tracePt t="31926" x="3944938" y="3663950"/>
          <p14:tracePt t="31942" x="3833813" y="3663950"/>
          <p14:tracePt t="31959" x="3756025" y="3657600"/>
          <p14:tracePt t="31976" x="3676650" y="3657600"/>
          <p14:tracePt t="31992" x="3638550" y="3657600"/>
          <p14:tracePt t="32009" x="3624263" y="3657600"/>
          <p14:tracePt t="32143" x="3632200" y="3657600"/>
          <p14:tracePt t="32151" x="3651250" y="3657600"/>
          <p14:tracePt t="32159" x="3703638" y="3657600"/>
          <p14:tracePt t="32176" x="3741738" y="3657600"/>
          <p14:tracePt t="32192" x="3756025" y="3657600"/>
          <p14:tracePt t="32209" x="3762375" y="3657600"/>
          <p14:tracePt t="32263" x="3756025" y="3657600"/>
          <p14:tracePt t="32287" x="3749675" y="3657600"/>
          <p14:tracePt t="32303" x="3741738" y="3657600"/>
          <p14:tracePt t="32311" x="3735388" y="3657600"/>
          <p14:tracePt t="32319" x="3716338" y="3657600"/>
          <p14:tracePt t="32327" x="3670300" y="3651250"/>
          <p14:tracePt t="32342" x="3624263" y="3651250"/>
          <p14:tracePt t="32359" x="3573463" y="3651250"/>
          <p14:tracePt t="32376" x="3546475" y="3651250"/>
          <p14:tracePt t="32392" x="3540125" y="3651250"/>
          <p14:tracePt t="32409" x="3527425" y="3651250"/>
          <p14:tracePt t="32426" x="3521075" y="3651250"/>
          <p14:tracePt t="32442" x="3500438" y="3651250"/>
          <p14:tracePt t="32459" x="3481388" y="3651250"/>
          <p14:tracePt t="32476" x="3448050" y="3651250"/>
          <p14:tracePt t="32492" x="3429000" y="3651250"/>
          <p14:tracePt t="32509" x="3422650" y="3651250"/>
          <p14:tracePt t="32887" x="3429000" y="3651250"/>
          <p14:tracePt t="33079" x="3435350" y="3651250"/>
          <p14:tracePt t="33095" x="3441700" y="3651250"/>
          <p14:tracePt t="33111" x="3441700" y="3644900"/>
          <p14:tracePt t="33727" x="3448050" y="3638550"/>
          <p14:tracePt t="33735" x="3454400" y="3638550"/>
          <p14:tracePt t="33743" x="3468688" y="3638550"/>
          <p14:tracePt t="33751" x="3487738" y="3624263"/>
          <p14:tracePt t="33761" x="3506788" y="3624263"/>
          <p14:tracePt t="33775" x="3527425" y="3617913"/>
          <p14:tracePt t="33792" x="3540125" y="3617913"/>
          <p14:tracePt t="33808" x="3552825" y="3617913"/>
          <p14:tracePt t="33825" x="3565525" y="3617913"/>
          <p14:tracePt t="33842" x="3573463" y="3617913"/>
          <p14:tracePt t="33858" x="3579813" y="3617913"/>
          <p14:tracePt t="33876" x="3592513" y="3611563"/>
          <p14:tracePt t="33892" x="3617913" y="3605213"/>
          <p14:tracePt t="33909" x="3644900" y="3592513"/>
          <p14:tracePt t="33926" x="3651250" y="3592513"/>
          <p14:tracePt t="33942" x="3663950" y="3586163"/>
          <p14:tracePt t="33958" x="3670300" y="3586163"/>
          <p14:tracePt t="33975" x="3683000" y="3586163"/>
          <p14:tracePt t="33992" x="3690938" y="3586163"/>
          <p14:tracePt t="34008" x="3722688" y="3586163"/>
          <p14:tracePt t="34025" x="3741738" y="3586163"/>
          <p14:tracePt t="34042" x="3768725" y="3579813"/>
          <p14:tracePt t="34058" x="3794125" y="3573463"/>
          <p14:tracePt t="34075" x="3808413" y="3565525"/>
          <p14:tracePt t="34092" x="3821113" y="3565525"/>
          <p14:tracePt t="34215" x="3814763" y="3565525"/>
          <p14:tracePt t="34221" x="3808413" y="3565525"/>
          <p14:tracePt t="34228" x="3781425" y="3565525"/>
          <p14:tracePt t="34242" x="3709988" y="3565525"/>
          <p14:tracePt t="34258" x="3632200" y="3565525"/>
          <p14:tracePt t="34275" x="3546475" y="3565525"/>
          <p14:tracePt t="34292" x="3481388" y="3565525"/>
          <p14:tracePt t="34308" x="3462338" y="3573463"/>
          <p14:tracePt t="34325" x="3454400" y="3573463"/>
          <p14:tracePt t="34415" x="3462338" y="3573463"/>
          <p14:tracePt t="34419" x="3475038" y="3573463"/>
          <p14:tracePt t="34428" x="3527425" y="3573463"/>
          <p14:tracePt t="34441" x="3592513" y="3573463"/>
          <p14:tracePt t="34458" x="3676650" y="3573463"/>
          <p14:tracePt t="34475" x="3756025" y="3573463"/>
          <p14:tracePt t="34491" x="3814763" y="3573463"/>
          <p14:tracePt t="34508" x="3840163" y="3573463"/>
          <p14:tracePt t="34607" x="3833813" y="3573463"/>
          <p14:tracePt t="34615" x="3827463" y="3579813"/>
          <p14:tracePt t="34631" x="3821113" y="3579813"/>
          <p14:tracePt t="34639" x="3814763" y="3579813"/>
          <p14:tracePt t="34647" x="3802063" y="3586163"/>
          <p14:tracePt t="34658" x="3787775" y="3586163"/>
          <p14:tracePt t="34675" x="3781425" y="3586163"/>
          <p14:tracePt t="34691" x="3762375" y="3586163"/>
          <p14:tracePt t="34708" x="3741738" y="3586163"/>
          <p14:tracePt t="34725" x="3735388" y="3586163"/>
          <p14:tracePt t="34741" x="3729038" y="3592513"/>
          <p14:tracePt t="34758" x="3722688" y="3592513"/>
          <p14:tracePt t="34775" x="3716338" y="3598863"/>
          <p14:tracePt t="34791" x="3709988" y="3598863"/>
          <p14:tracePt t="34903" x="3716338" y="3598863"/>
          <p14:tracePt t="34911" x="3729038" y="3598863"/>
          <p14:tracePt t="34914" x="3756025" y="3598863"/>
          <p14:tracePt t="34925" x="3833813" y="3598863"/>
          <p14:tracePt t="34941" x="3919538" y="3598863"/>
          <p14:tracePt t="34958" x="4043363" y="3598863"/>
          <p14:tracePt t="34975" x="4198938" y="3605213"/>
          <p14:tracePt t="34991" x="4297363" y="3605213"/>
          <p14:tracePt t="35008" x="4389438" y="3611563"/>
          <p14:tracePt t="35025" x="4487863" y="3617913"/>
          <p14:tracePt t="35041" x="4565650" y="3617913"/>
          <p14:tracePt t="35058" x="4605338" y="3624263"/>
          <p14:tracePt t="35075" x="4611688" y="3632200"/>
          <p14:tracePt t="35255" x="4605338" y="3632200"/>
          <p14:tracePt t="35295" x="4597400" y="3632200"/>
          <p14:tracePt t="35303" x="4584700" y="3632200"/>
          <p14:tracePt t="35312" x="4565650" y="3632200"/>
          <p14:tracePt t="35324" x="4525963" y="3632200"/>
          <p14:tracePt t="35341" x="4473575" y="3632200"/>
          <p14:tracePt t="35358" x="4383088" y="3632200"/>
          <p14:tracePt t="35374" x="4206875" y="3617913"/>
          <p14:tracePt t="35391" x="4062413" y="3617913"/>
          <p14:tracePt t="35408" x="3925888" y="3617913"/>
          <p14:tracePt t="35424" x="3781425" y="3624263"/>
          <p14:tracePt t="35441" x="3644900" y="3624263"/>
          <p14:tracePt t="35458" x="3546475" y="3624263"/>
          <p14:tracePt t="35474" x="3441700" y="3624263"/>
          <p14:tracePt t="35491" x="3344863" y="3598863"/>
          <p14:tracePt t="35508" x="3246438" y="3579813"/>
          <p14:tracePt t="35524" x="3141663" y="3573463"/>
          <p14:tracePt t="35541" x="3049588" y="3559175"/>
          <p14:tracePt t="35558" x="2978150" y="3559175"/>
          <p14:tracePt t="35574" x="2932113" y="3559175"/>
          <p14:tracePt t="35591" x="2925763" y="3559175"/>
          <p14:tracePt t="35695" x="2919413" y="3559175"/>
          <p14:tracePt t="35704" x="2913063" y="3559175"/>
          <p14:tracePt t="35807" x="2925763" y="3559175"/>
          <p14:tracePt t="35815" x="2946400" y="3559175"/>
          <p14:tracePt t="35823" x="2984500" y="3559175"/>
          <p14:tracePt t="35831" x="3082925" y="3559175"/>
          <p14:tracePt t="35841" x="3181350" y="3559175"/>
          <p14:tracePt t="35858" x="3259138" y="3559175"/>
          <p14:tracePt t="35874" x="3278188" y="3559175"/>
          <p14:tracePt t="35919" x="3271838" y="3559175"/>
          <p14:tracePt t="35927" x="3265488" y="3559175"/>
          <p14:tracePt t="35935" x="3259138" y="3559175"/>
          <p14:tracePt t="35941" x="3219450" y="3559175"/>
          <p14:tracePt t="35957" x="3181350" y="3565525"/>
          <p14:tracePt t="35974" x="3148013" y="3573463"/>
          <p14:tracePt t="35991" x="3135313" y="3586163"/>
          <p14:tracePt t="36008" x="3128963" y="3586163"/>
          <p14:tracePt t="36055" x="3135313" y="3586163"/>
          <p14:tracePt t="36063" x="3160713" y="3598863"/>
          <p14:tracePt t="36074" x="3187700" y="3605213"/>
          <p14:tracePt t="36074" x="3271838" y="3638550"/>
          <p14:tracePt t="36091" x="3422650" y="3651250"/>
          <p14:tracePt t="36108" x="3632200" y="3651250"/>
          <p14:tracePt t="36124" x="3867150" y="3670300"/>
          <p14:tracePt t="36141" x="4140200" y="3690938"/>
          <p14:tracePt t="36157" x="4337050" y="3697288"/>
          <p14:tracePt t="36174" x="4479925" y="3697288"/>
          <p14:tracePt t="36191" x="4676775" y="3703638"/>
          <p14:tracePt t="36208" x="4781550" y="3703638"/>
          <p14:tracePt t="36224" x="4865688" y="3703638"/>
          <p14:tracePt t="36241" x="4964113" y="3703638"/>
          <p14:tracePt t="36257" x="5041900" y="3703638"/>
          <p14:tracePt t="36274" x="5094288" y="3703638"/>
          <p14:tracePt t="36291" x="5113338" y="3703638"/>
          <p14:tracePt t="36308" x="5133975" y="3703638"/>
          <p14:tracePt t="36324" x="5165725" y="3703638"/>
          <p14:tracePt t="36341" x="5186363" y="3703638"/>
          <p14:tracePt t="36357" x="5211763" y="3697288"/>
          <p14:tracePt t="36374" x="5224463" y="3683000"/>
          <p14:tracePt t="36391" x="5232400" y="3683000"/>
          <p14:tracePt t="36463" x="5224463" y="3683000"/>
          <p14:tracePt t="36527" x="5245100" y="3683000"/>
          <p14:tracePt t="36535" x="5283200" y="3683000"/>
          <p14:tracePt t="36543" x="5329238" y="3690938"/>
          <p14:tracePt t="36551" x="5375275" y="3697288"/>
          <p14:tracePt t="36559" x="5505450" y="3697288"/>
          <p14:tracePt t="36574" x="5668963" y="3709988"/>
          <p14:tracePt t="36591" x="5918200" y="3722688"/>
          <p14:tracePt t="36607" x="6088063" y="3735388"/>
          <p14:tracePt t="36624" x="6205538" y="3735388"/>
          <p14:tracePt t="36641" x="6335713" y="3735388"/>
          <p14:tracePt t="36657" x="6484938" y="3735388"/>
          <p14:tracePt t="36674" x="6642100" y="3735388"/>
          <p14:tracePt t="36691" x="6773863" y="3735388"/>
          <p14:tracePt t="36707" x="6877050" y="3735388"/>
          <p14:tracePt t="36724" x="6956425" y="3735388"/>
          <p14:tracePt t="36741" x="6975475" y="3735388"/>
          <p14:tracePt t="39976" x="6969125" y="3735388"/>
          <p14:tracePt t="39984" x="6969125" y="3741738"/>
          <p14:tracePt t="39992" x="6962775" y="3741738"/>
          <p14:tracePt t="39995" x="6962775" y="3749675"/>
          <p14:tracePt t="40007" x="6950075" y="3781425"/>
          <p14:tracePt t="40024" x="6929438" y="3808413"/>
          <p14:tracePt t="40040" x="6891338" y="3846513"/>
          <p14:tracePt t="40057" x="6832600" y="3892550"/>
          <p14:tracePt t="40074" x="6753225" y="3970338"/>
          <p14:tracePt t="40090" x="6648450" y="4062413"/>
          <p14:tracePt t="40107" x="6499225" y="4154488"/>
          <p14:tracePt t="40123" x="6308725" y="4251325"/>
          <p14:tracePt t="40140" x="6119813" y="4362450"/>
          <p14:tracePt t="40157" x="5903913" y="4467225"/>
          <p14:tracePt t="40174" x="5727700" y="4532313"/>
          <p14:tracePt t="40190" x="5564188" y="4584700"/>
          <p14:tracePt t="40207" x="5394325" y="4630738"/>
          <p14:tracePt t="40223" x="5113338" y="4670425"/>
          <p14:tracePt t="40240" x="4924425" y="4670425"/>
          <p14:tracePt t="40257" x="4813300" y="4670425"/>
          <p14:tracePt t="40273" x="4729163" y="4670425"/>
          <p14:tracePt t="40290" x="4676775" y="4670425"/>
          <p14:tracePt t="40307" x="4624388" y="4670425"/>
          <p14:tracePt t="40324" x="4559300" y="4656138"/>
          <p14:tracePt t="40340" x="4500563" y="4656138"/>
          <p14:tracePt t="40357" x="4421188" y="4656138"/>
          <p14:tracePt t="40374" x="4349750" y="4656138"/>
          <p14:tracePt t="40390" x="4284663" y="4649788"/>
          <p14:tracePt t="40407" x="4232275" y="4649788"/>
          <p14:tracePt t="40423" x="4133850" y="4649788"/>
          <p14:tracePt t="40440" x="4081463" y="4649788"/>
          <p14:tracePt t="40457" x="4022725" y="4649788"/>
          <p14:tracePt t="40473" x="3984625" y="4649788"/>
          <p14:tracePt t="40490" x="3963988" y="4649788"/>
          <p14:tracePt t="40507" x="3951288" y="4649788"/>
          <p14:tracePt t="40523" x="3944938" y="4649788"/>
          <p14:tracePt t="40540" x="3925888" y="4649788"/>
          <p14:tracePt t="40557" x="3911600" y="4649788"/>
          <p14:tracePt t="40573" x="3892550" y="4643438"/>
          <p14:tracePt t="40590" x="3867150" y="4637088"/>
          <p14:tracePt t="40607" x="3827463" y="4618038"/>
          <p14:tracePt t="40623" x="3781425" y="4572000"/>
          <p14:tracePt t="40640" x="3756025" y="4546600"/>
          <p14:tracePt t="40657" x="3722688" y="4506913"/>
          <p14:tracePt t="40673" x="3709988" y="4467225"/>
          <p14:tracePt t="40690" x="3709988" y="4441825"/>
          <p14:tracePt t="40707" x="3709988" y="4421188"/>
          <p14:tracePt t="40723" x="3722688" y="4395788"/>
          <p14:tracePt t="40740" x="3735388" y="4383088"/>
          <p14:tracePt t="40757" x="3741738" y="4376738"/>
          <p14:tracePt t="40816" x="3741738" y="4383088"/>
          <p14:tracePt t="40824" x="3756025" y="4383088"/>
          <p14:tracePt t="40840" x="3762375" y="4383088"/>
          <p14:tracePt t="40848" x="3781425" y="4402138"/>
          <p14:tracePt t="40857" x="3787775" y="4421188"/>
          <p14:tracePt t="40873" x="3787775" y="4435475"/>
          <p14:tracePt t="40890" x="3787775" y="4441825"/>
          <p14:tracePt t="40907" x="3781425" y="4448175"/>
          <p14:tracePt t="40923" x="3775075" y="4473575"/>
          <p14:tracePt t="40940" x="3749675" y="4506913"/>
          <p14:tracePt t="40957" x="3709988" y="4552950"/>
          <p14:tracePt t="40973" x="3676650" y="4572000"/>
          <p14:tracePt t="40990" x="3657600" y="4584700"/>
          <p14:tracePt t="41006" x="3644900" y="4591050"/>
          <p14:tracePt t="41048" x="3651250" y="4591050"/>
          <p14:tracePt t="41053" x="3657600" y="4591050"/>
          <p14:tracePt t="41056" x="3703638" y="4591050"/>
          <p14:tracePt t="41073" x="3749675" y="4584700"/>
          <p14:tracePt t="41090" x="3808413" y="4572000"/>
          <p14:tracePt t="41106" x="3852863" y="4572000"/>
          <p14:tracePt t="41123" x="3879850" y="4572000"/>
          <p14:tracePt t="41140" x="3892550" y="4572000"/>
          <p14:tracePt t="41216" x="3898900" y="4572000"/>
          <p14:tracePt t="41224" x="3898900" y="4565650"/>
          <p14:tracePt t="41240" x="3905250" y="4565650"/>
          <p14:tracePt t="41253" x="3925888" y="4552950"/>
          <p14:tracePt t="41256" x="3951288" y="4538663"/>
          <p14:tracePt t="41257" x="4030663" y="4479925"/>
          <p14:tracePt t="41273" x="4095750" y="4427538"/>
          <p14:tracePt t="41290" x="4114800" y="4395788"/>
          <p14:tracePt t="41306" x="4127500" y="4383088"/>
          <p14:tracePt t="41323" x="4121150" y="4383088"/>
          <p14:tracePt t="41340" x="4114800" y="4383088"/>
          <p14:tracePt t="41392" x="4108450" y="4383088"/>
          <p14:tracePt t="41400" x="4108450" y="4389438"/>
          <p14:tracePt t="41408" x="4095750" y="4421188"/>
          <p14:tracePt t="41414" x="4095750" y="4441825"/>
          <p14:tracePt t="41423" x="4108450" y="4494213"/>
          <p14:tracePt t="41440" x="4140200" y="4532313"/>
          <p14:tracePt t="41456" x="4167188" y="4559300"/>
          <p14:tracePt t="41473" x="4167188" y="4578350"/>
          <p14:tracePt t="41490" x="4154488" y="4597400"/>
          <p14:tracePt t="41506" x="4127500" y="4618038"/>
          <p14:tracePt t="41524" x="4081463" y="4630738"/>
          <p14:tracePt t="41540" x="4043363" y="4643438"/>
          <p14:tracePt t="41556" x="4022725" y="4643438"/>
          <p14:tracePt t="41664" x="4030663" y="4643438"/>
          <p14:tracePt t="41688" x="4037013" y="4643438"/>
          <p14:tracePt t="41704" x="4043363" y="4643438"/>
          <p14:tracePt t="41936" x="4056063" y="4643438"/>
          <p14:tracePt t="41936" x="4068763" y="4643438"/>
          <p14:tracePt t="41952" x="4089400" y="4643438"/>
          <p14:tracePt t="41960" x="4114800" y="4643438"/>
          <p14:tracePt t="41968" x="4133850" y="4643438"/>
          <p14:tracePt t="41976" x="4179888" y="4643438"/>
          <p14:tracePt t="41989" x="4206875" y="4643438"/>
          <p14:tracePt t="42006" x="4225925" y="4643438"/>
          <p14:tracePt t="42023" x="4244975" y="4637088"/>
          <p14:tracePt t="42039" x="4259263" y="4637088"/>
          <p14:tracePt t="42112" x="4265613" y="4637088"/>
          <p14:tracePt t="42128" x="4265613" y="4630738"/>
          <p14:tracePt t="42139" x="4271963" y="4630738"/>
          <p14:tracePt t="42142" x="4278313" y="4624388"/>
          <p14:tracePt t="42156" x="4291013" y="4618038"/>
          <p14:tracePt t="42173" x="4303713" y="4618038"/>
          <p14:tracePt t="42189" x="4318000" y="4618038"/>
          <p14:tracePt t="42206" x="4330700" y="4611688"/>
          <p14:tracePt t="42343" x="4337050" y="4611688"/>
          <p14:tracePt t="42952" x="4330700" y="4618038"/>
          <p14:tracePt t="42975" x="4324350" y="4618038"/>
          <p14:tracePt t="42999" x="4318000" y="4618038"/>
          <p14:tracePt t="43039" x="4310063" y="4618038"/>
          <p14:tracePt t="43271" x="4310063" y="4611688"/>
          <p14:tracePt t="43279" x="4310063" y="4605338"/>
          <p14:tracePt t="43297" x="4310063" y="4597400"/>
          <p14:tracePt t="43297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099"/>
            <a:ext cx="9134475" cy="5173760"/>
          </a:xfrm>
        </p:spPr>
        <p:txBody>
          <a:bodyPr>
            <a:normAutofit/>
          </a:bodyPr>
          <a:lstStyle/>
          <a:p>
            <a:r>
              <a:rPr lang="en-US" dirty="0" smtClean="0"/>
              <a:t>The elements of arrays are numbered starting at 0.</a:t>
            </a:r>
          </a:p>
          <a:p>
            <a:pPr lvl="1"/>
            <a:r>
              <a:rPr lang="en-US" dirty="0" smtClean="0"/>
              <a:t>Just like String class…</a:t>
            </a:r>
          </a:p>
          <a:p>
            <a:r>
              <a:rPr lang="en-US" dirty="0" smtClean="0"/>
              <a:t>The following declaration creates an array of 10 elements: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double[] values = new double[10];</a:t>
            </a:r>
          </a:p>
          <a:p>
            <a:r>
              <a:rPr lang="en-US" dirty="0" smtClean="0"/>
              <a:t>An index can be any integer ranging from 0 to 9.</a:t>
            </a:r>
          </a:p>
          <a:p>
            <a:r>
              <a:rPr lang="en-US" dirty="0" smtClean="0"/>
              <a:t>The first element is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values[0]</a:t>
            </a:r>
          </a:p>
          <a:p>
            <a:r>
              <a:rPr lang="en-US" dirty="0" smtClean="0"/>
              <a:t>The last element is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values[9]</a:t>
            </a:r>
          </a:p>
          <a:p>
            <a:endParaRPr lang="en-US" dirty="0" smtClean="0"/>
          </a:p>
          <a:p>
            <a:r>
              <a:rPr lang="en-US" dirty="0" smtClean="0"/>
              <a:t>Like a mailbox that is identified by a box number, an array element is identified by an index. 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7" name="Picture 6" descr="post_office_boxes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2766" y="5705572"/>
            <a:ext cx="2171700" cy="79057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51" x="3049588" y="1358900"/>
          <p14:tracePt t="5515" x="3055938" y="1358900"/>
          <p14:tracePt t="5523" x="3063875" y="1358900"/>
          <p14:tracePt t="5531" x="3082925" y="1365250"/>
          <p14:tracePt t="5547" x="3128963" y="1365250"/>
          <p14:tracePt t="5563" x="3213100" y="1365250"/>
          <p14:tracePt t="5576" x="3324225" y="1365250"/>
          <p14:tracePt t="5595" x="3481388" y="1365250"/>
          <p14:tracePt t="5609" x="3644900" y="1371600"/>
          <p14:tracePt t="5627" x="3802063" y="1371600"/>
          <p14:tracePt t="5643" x="3963988" y="1377950"/>
          <p14:tracePt t="5659" x="4179888" y="1377950"/>
          <p14:tracePt t="5683" x="4310063" y="1377950"/>
          <p14:tracePt t="5692" x="4427538" y="1377950"/>
          <p14:tracePt t="5715" x="4519613" y="1377950"/>
          <p14:tracePt t="5725" x="4624388" y="1377950"/>
          <p14:tracePt t="5747" x="4760913" y="1384300"/>
          <p14:tracePt t="5759" x="4878388" y="1384300"/>
          <p14:tracePt t="5779" x="5003800" y="1384300"/>
          <p14:tracePt t="5795" x="5133975" y="1384300"/>
          <p14:tracePt t="5809" x="5270500" y="1384300"/>
          <p14:tracePt t="5825" x="5381625" y="1384300"/>
          <p14:tracePt t="5842" x="5486400" y="1384300"/>
          <p14:tracePt t="5859" x="5656263" y="1397000"/>
          <p14:tracePt t="5875" x="5780088" y="1397000"/>
          <p14:tracePt t="5892" x="5924550" y="1404938"/>
          <p14:tracePt t="5909" x="6088063" y="1404938"/>
          <p14:tracePt t="5925" x="6230938" y="1404938"/>
          <p14:tracePt t="5942" x="6367463" y="1404938"/>
          <p14:tracePt t="5959" x="6492875" y="1404938"/>
          <p14:tracePt t="5975" x="6623050" y="1404938"/>
          <p14:tracePt t="5992" x="6759575" y="1411288"/>
          <p14:tracePt t="6009" x="6904038" y="1411288"/>
          <p14:tracePt t="6025" x="7027863" y="1411288"/>
          <p14:tracePt t="6042" x="7132638" y="1411288"/>
          <p14:tracePt t="6058" x="7275513" y="1411288"/>
          <p14:tracePt t="6075" x="7354888" y="1411288"/>
          <p14:tracePt t="6092" x="7451725" y="1411288"/>
          <p14:tracePt t="6108" x="7543800" y="1411288"/>
          <p14:tracePt t="6125" x="7635875" y="1411288"/>
          <p14:tracePt t="6142" x="7694613" y="1411288"/>
          <p14:tracePt t="6158" x="7739063" y="1411288"/>
          <p14:tracePt t="6175" x="7785100" y="1411288"/>
          <p14:tracePt t="6192" x="7843838" y="1411288"/>
          <p14:tracePt t="6209" x="7883525" y="1411288"/>
          <p14:tracePt t="6225" x="7916863" y="1411288"/>
          <p14:tracePt t="6242" x="7935913" y="1411288"/>
          <p14:tracePt t="6258" x="7948613" y="1411288"/>
          <p14:tracePt t="6363" x="7935913" y="1411288"/>
          <p14:tracePt t="6371" x="7923213" y="1417638"/>
          <p14:tracePt t="6379" x="7908925" y="1417638"/>
          <p14:tracePt t="6387" x="7889875" y="1423988"/>
          <p14:tracePt t="6395" x="7850188" y="1423988"/>
          <p14:tracePt t="6408" x="7818438" y="1430338"/>
          <p14:tracePt t="6425" x="7797800" y="1430338"/>
          <p14:tracePt t="6515" x="7805738" y="1423988"/>
          <p14:tracePt t="6523" x="7824788" y="1423988"/>
          <p14:tracePt t="6528" x="7856538" y="1411288"/>
          <p14:tracePt t="6542" x="7877175" y="1411288"/>
          <p14:tracePt t="6558" x="7902575" y="1411288"/>
          <p14:tracePt t="6643" x="7889875" y="1411288"/>
          <p14:tracePt t="6651" x="7850188" y="1423988"/>
          <p14:tracePt t="6660" x="7818438" y="1436688"/>
          <p14:tracePt t="6675" x="7778750" y="1449388"/>
          <p14:tracePt t="6692" x="7766050" y="1455738"/>
          <p14:tracePt t="6771" x="7772400" y="1443038"/>
          <p14:tracePt t="6779" x="7785100" y="1443038"/>
          <p14:tracePt t="6787" x="7791450" y="1430338"/>
          <p14:tracePt t="6793" x="7818438" y="1423988"/>
          <p14:tracePt t="6808" x="7831138" y="1411288"/>
          <p14:tracePt t="6891" x="7824788" y="1417638"/>
          <p14:tracePt t="6899" x="7824788" y="1423988"/>
          <p14:tracePt t="6910" x="7824788" y="1436688"/>
          <p14:tracePt t="6925" x="7818438" y="1443038"/>
          <p14:tracePt t="6995" x="7824788" y="1430338"/>
          <p14:tracePt t="7011" x="7831138" y="1430338"/>
          <p14:tracePt t="8020" x="7824788" y="1430338"/>
          <p14:tracePt t="8052" x="7818438" y="1430338"/>
          <p14:tracePt t="8062" x="7812088" y="1430338"/>
          <p14:tracePt t="8068" x="7812088" y="1436688"/>
          <p14:tracePt t="8076" x="7778750" y="1455738"/>
          <p14:tracePt t="8092" x="7739063" y="1482725"/>
          <p14:tracePt t="8109" x="7661275" y="1535113"/>
          <p14:tracePt t="8125" x="7596188" y="1541463"/>
          <p14:tracePt t="8142" x="7550150" y="1541463"/>
          <p14:tracePt t="8500" x="7550150" y="1547813"/>
          <p14:tracePt t="8513" x="7569200" y="1547813"/>
          <p14:tracePt t="8513" x="7608888" y="1528763"/>
          <p14:tracePt t="8525" x="7615238" y="1528763"/>
          <p14:tracePt t="8542" x="7621588" y="1528763"/>
          <p14:tracePt t="8596" x="7621588" y="1522413"/>
          <p14:tracePt t="8604" x="7642225" y="1522413"/>
          <p14:tracePt t="8628" x="7648575" y="1522413"/>
          <p14:tracePt t="8636" x="7654925" y="1522413"/>
          <p14:tracePt t="8642" x="7661275" y="1522413"/>
          <p14:tracePt t="8658" x="7667625" y="1522413"/>
          <p14:tracePt t="8675" x="7673975" y="1522413"/>
          <p14:tracePt t="8732" x="7680325" y="1522413"/>
          <p14:tracePt t="8748" x="7688263" y="1522413"/>
          <p14:tracePt t="8756" x="7694613" y="1522413"/>
          <p14:tracePt t="8764" x="7700963" y="1508125"/>
          <p14:tracePt t="8775" x="7713663" y="1508125"/>
          <p14:tracePt t="8792" x="7726363" y="1489075"/>
          <p14:tracePt t="8808" x="7753350" y="1476375"/>
          <p14:tracePt t="8825" x="7778750" y="1449388"/>
          <p14:tracePt t="8842" x="7791450" y="1436688"/>
          <p14:tracePt t="8858" x="7797800" y="1417638"/>
          <p14:tracePt t="8875" x="7805738" y="1397000"/>
          <p14:tracePt t="9036" x="7805738" y="1404938"/>
          <p14:tracePt t="9044" x="7812088" y="1404938"/>
          <p14:tracePt t="9052" x="7812088" y="1411288"/>
          <p14:tracePt t="9063" x="7824788" y="1411288"/>
          <p14:tracePt t="9068" x="7831138" y="1411288"/>
          <p14:tracePt t="9075" x="7850188" y="1411288"/>
          <p14:tracePt t="9092" x="7889875" y="1417638"/>
          <p14:tracePt t="9108" x="7923213" y="1417638"/>
          <p14:tracePt t="9125" x="7954963" y="1417638"/>
          <p14:tracePt t="9142" x="7988300" y="1411288"/>
          <p14:tracePt t="9158" x="8007350" y="1397000"/>
          <p14:tracePt t="9175" x="8026400" y="1390650"/>
          <p14:tracePt t="9192" x="8047038" y="1384300"/>
          <p14:tracePt t="9208" x="8059738" y="1371600"/>
          <p14:tracePt t="9324" x="8053388" y="1371600"/>
          <p14:tracePt t="9332" x="8047038" y="1371600"/>
          <p14:tracePt t="9341" x="8034338" y="1371600"/>
          <p14:tracePt t="9342" x="7988300" y="1371600"/>
          <p14:tracePt t="9358" x="7942263" y="1371600"/>
          <p14:tracePt t="9375" x="7883525" y="1377950"/>
          <p14:tracePt t="9391" x="7818438" y="1377950"/>
          <p14:tracePt t="9408" x="7772400" y="1377950"/>
          <p14:tracePt t="9425" x="7753350" y="1377950"/>
          <p14:tracePt t="9441" x="7739063" y="1384300"/>
          <p14:tracePt t="9708" x="7747000" y="1384300"/>
          <p14:tracePt t="9724" x="7739063" y="1384300"/>
          <p14:tracePt t="10652" x="7732713" y="1384300"/>
          <p14:tracePt t="10668" x="7720013" y="1397000"/>
          <p14:tracePt t="10676" x="7713663" y="1397000"/>
          <p14:tracePt t="10682" x="7700963" y="1397000"/>
          <p14:tracePt t="10691" x="7654925" y="1417638"/>
          <p14:tracePt t="10708" x="7562850" y="1423988"/>
          <p14:tracePt t="10724" x="7445375" y="1436688"/>
          <p14:tracePt t="10741" x="7340600" y="1443038"/>
          <p14:tracePt t="10758" x="7256463" y="1449388"/>
          <p14:tracePt t="10774" x="7164388" y="1455738"/>
          <p14:tracePt t="10791" x="7073900" y="1470025"/>
          <p14:tracePt t="10808" x="6988175" y="1470025"/>
          <p14:tracePt t="10824" x="6904038" y="1470025"/>
          <p14:tracePt t="10841" x="6838950" y="1489075"/>
          <p14:tracePt t="10858" x="6765925" y="1495425"/>
          <p14:tracePt t="10874" x="6707188" y="1495425"/>
          <p14:tracePt t="10891" x="6648450" y="1501775"/>
          <p14:tracePt t="11028" x="6654800" y="1501775"/>
          <p14:tracePt t="11036" x="6654800" y="1495425"/>
          <p14:tracePt t="11044" x="6662738" y="1495425"/>
          <p14:tracePt t="11060" x="6669088" y="1495425"/>
          <p14:tracePt t="11068" x="6675438" y="1495425"/>
          <p14:tracePt t="11076" x="6700838" y="1489075"/>
          <p14:tracePt t="11091" x="6746875" y="1489075"/>
          <p14:tracePt t="11107" x="6824663" y="1489075"/>
          <p14:tracePt t="11124" x="6870700" y="1489075"/>
          <p14:tracePt t="11141" x="6904038" y="1489075"/>
          <p14:tracePt t="11158" x="6950075" y="1489075"/>
          <p14:tracePt t="11174" x="7008813" y="1489075"/>
          <p14:tracePt t="11191" x="7061200" y="1489075"/>
          <p14:tracePt t="11207" x="7092950" y="1482725"/>
          <p14:tracePt t="11224" x="7119938" y="1476375"/>
          <p14:tracePt t="11241" x="7138988" y="1476375"/>
          <p14:tracePt t="11257" x="7158038" y="1476375"/>
          <p14:tracePt t="11274" x="7185025" y="1470025"/>
          <p14:tracePt t="11291" x="7223125" y="1470025"/>
          <p14:tracePt t="11307" x="7275513" y="1470025"/>
          <p14:tracePt t="11324" x="7296150" y="1463675"/>
          <p14:tracePt t="11341" x="7315200" y="1455738"/>
          <p14:tracePt t="11357" x="7334250" y="1449388"/>
          <p14:tracePt t="11374" x="7354888" y="1449388"/>
          <p14:tracePt t="11391" x="7380288" y="1443038"/>
          <p14:tracePt t="11407" x="7413625" y="1443038"/>
          <p14:tracePt t="11424" x="7445375" y="1436688"/>
          <p14:tracePt t="11441" x="7466013" y="1430338"/>
          <p14:tracePt t="11457" x="7472363" y="1430338"/>
          <p14:tracePt t="12523" x="7466013" y="1430338"/>
          <p14:tracePt t="12531" x="7451725" y="1430338"/>
          <p14:tracePt t="12541" x="7419975" y="1430338"/>
          <p14:tracePt t="12541" x="7321550" y="1430338"/>
          <p14:tracePt t="12557" x="7185025" y="1430338"/>
          <p14:tracePt t="12574" x="7002463" y="1436688"/>
          <p14:tracePt t="12590" x="6740525" y="1436688"/>
          <p14:tracePt t="12607" x="6440488" y="1436688"/>
          <p14:tracePt t="12624" x="6048375" y="1436688"/>
          <p14:tracePt t="12640" x="5656263" y="1436688"/>
          <p14:tracePt t="12657" x="5310188" y="1455738"/>
          <p14:tracePt t="12674" x="5068888" y="1463675"/>
          <p14:tracePt t="12690" x="4918075" y="1463675"/>
          <p14:tracePt t="12707" x="4722813" y="1463675"/>
          <p14:tracePt t="12723" x="4578350" y="1463675"/>
          <p14:tracePt t="12740" x="4460875" y="1463675"/>
          <p14:tracePt t="12757" x="4362450" y="1476375"/>
          <p14:tracePt t="12774" x="4291013" y="1501775"/>
          <p14:tracePt t="12790" x="4213225" y="1522413"/>
          <p14:tracePt t="12807" x="4121150" y="1547813"/>
          <p14:tracePt t="12823" x="4043363" y="1566863"/>
          <p14:tracePt t="12840" x="3963988" y="1587500"/>
          <p14:tracePt t="12857" x="3892550" y="1606550"/>
          <p14:tracePt t="12874" x="3879850" y="1619250"/>
          <p14:tracePt t="12890" x="3846513" y="1633538"/>
          <p14:tracePt t="12907" x="3833813" y="1633538"/>
          <p14:tracePt t="12923" x="3827463" y="1646238"/>
          <p14:tracePt t="12940" x="3827463" y="1658938"/>
          <p14:tracePt t="12987" x="3827463" y="1665288"/>
          <p14:tracePt t="13011" x="3827463" y="1671638"/>
          <p14:tracePt t="13019" x="3833813" y="1677988"/>
          <p14:tracePt t="13036" x="3833813" y="1671638"/>
          <p14:tracePt t="13164" x="3840163" y="1671638"/>
          <p14:tracePt t="13179" x="3860800" y="1671638"/>
          <p14:tracePt t="13187" x="3892550" y="1671638"/>
          <p14:tracePt t="13201" x="3944938" y="1671638"/>
          <p14:tracePt t="13201" x="4016375" y="1671638"/>
          <p14:tracePt t="13207" x="4160838" y="1671638"/>
          <p14:tracePt t="13223" x="4297363" y="1698625"/>
          <p14:tracePt t="13240" x="4376738" y="1751013"/>
          <p14:tracePt t="13257" x="4383088" y="1763713"/>
          <p14:tracePt t="13643" x="4376738" y="1717675"/>
          <p14:tracePt t="13651" x="4368800" y="1684338"/>
          <p14:tracePt t="13659" x="4337050" y="1665288"/>
          <p14:tracePt t="13667" x="4271963" y="1639888"/>
          <p14:tracePt t="13675" x="4102100" y="1625600"/>
          <p14:tracePt t="13690" x="3919538" y="1625600"/>
          <p14:tracePt t="13707" x="3741738" y="1625600"/>
          <p14:tracePt t="13723" x="3462338" y="1633538"/>
          <p14:tracePt t="13740" x="3271838" y="1639888"/>
          <p14:tracePt t="13756" x="3116263" y="1639888"/>
          <p14:tracePt t="13773" x="2990850" y="1639888"/>
          <p14:tracePt t="13790" x="2887663" y="1646238"/>
          <p14:tracePt t="13806" x="2808288" y="1646238"/>
          <p14:tracePt t="13823" x="2755900" y="1646238"/>
          <p14:tracePt t="13840" x="2703513" y="1646238"/>
          <p14:tracePt t="13856" x="2632075" y="1646238"/>
          <p14:tracePt t="13873" x="2547938" y="1646238"/>
          <p14:tracePt t="13890" x="2462213" y="1646238"/>
          <p14:tracePt t="13906" x="2422525" y="1646238"/>
          <p14:tracePt t="13923" x="2390775" y="1646238"/>
          <p14:tracePt t="13940" x="2357438" y="1658938"/>
          <p14:tracePt t="13956" x="2325688" y="1665288"/>
          <p14:tracePt t="13973" x="2292350" y="1677988"/>
          <p14:tracePt t="13990" x="2266950" y="1692275"/>
          <p14:tracePt t="14006" x="2252663" y="1704975"/>
          <p14:tracePt t="14107" x="2252663" y="1711325"/>
          <p14:tracePt t="14131" x="2260600" y="1711325"/>
          <p14:tracePt t="14715" x="2266950" y="1711325"/>
          <p14:tracePt t="14739" x="2273300" y="1711325"/>
          <p14:tracePt t="14755" x="2279650" y="1711325"/>
          <p14:tracePt t="14763" x="2286000" y="1711325"/>
          <p14:tracePt t="14771" x="2292350" y="1711325"/>
          <p14:tracePt t="14803" x="2298700" y="1711325"/>
          <p14:tracePt t="14820" x="2305050" y="1711325"/>
          <p14:tracePt t="14827" x="2311400" y="1711325"/>
          <p14:tracePt t="18387" x="2319338" y="1711325"/>
          <p14:tracePt t="18403" x="2332038" y="1711325"/>
          <p14:tracePt t="18411" x="2344738" y="1717675"/>
          <p14:tracePt t="18424" x="2351088" y="1717675"/>
          <p14:tracePt t="18427" x="2357438" y="1717675"/>
          <p14:tracePt t="19996" x="2357438" y="1724025"/>
          <p14:tracePt t="20004" x="2370138" y="1736725"/>
          <p14:tracePt t="20012" x="2403475" y="1763713"/>
          <p14:tracePt t="20027" x="2430463" y="1803400"/>
          <p14:tracePt t="20039" x="2462213" y="1835150"/>
          <p14:tracePt t="20055" x="2474913" y="1862138"/>
          <p14:tracePt t="20072" x="2489200" y="1887538"/>
          <p14:tracePt t="20088" x="2495550" y="1900238"/>
          <p14:tracePt t="20105" x="2514600" y="1927225"/>
          <p14:tracePt t="20122" x="2514600" y="1952625"/>
          <p14:tracePt t="20138" x="2514600" y="2005013"/>
          <p14:tracePt t="20155" x="2527300" y="2057400"/>
          <p14:tracePt t="20172" x="2540000" y="2128838"/>
          <p14:tracePt t="20188" x="2540000" y="2187575"/>
          <p14:tracePt t="20205" x="2540000" y="2260600"/>
          <p14:tracePt t="20222" x="2540000" y="2311400"/>
          <p14:tracePt t="20238" x="2540000" y="2363788"/>
          <p14:tracePt t="20255" x="2527300" y="2397125"/>
          <p14:tracePt t="20272" x="2520950" y="2422525"/>
          <p14:tracePt t="20288" x="2514600" y="2436813"/>
          <p14:tracePt t="20305" x="2508250" y="2449513"/>
          <p14:tracePt t="20321" x="2501900" y="2449513"/>
          <p14:tracePt t="20338" x="2501900" y="2455863"/>
          <p14:tracePt t="20404" x="2501900" y="2449513"/>
          <p14:tracePt t="20412" x="2508250" y="2443163"/>
          <p14:tracePt t="20420" x="2527300" y="2443163"/>
          <p14:tracePt t="20438" x="2586038" y="2443163"/>
          <p14:tracePt t="20438" x="2697163" y="2443163"/>
          <p14:tracePt t="20455" x="2782888" y="2443163"/>
          <p14:tracePt t="20471" x="2867025" y="2443163"/>
          <p14:tracePt t="20852" x="2860675" y="2436813"/>
          <p14:tracePt t="20861" x="2847975" y="2436813"/>
          <p14:tracePt t="20861" x="2827338" y="2436813"/>
          <p14:tracePt t="20872" x="2808288" y="2436813"/>
          <p14:tracePt t="20888" x="2795588" y="2422525"/>
          <p14:tracePt t="20905" x="2801938" y="2422525"/>
          <p14:tracePt t="20956" x="2801938" y="2416175"/>
          <p14:tracePt t="21076" x="2808288" y="2416175"/>
          <p14:tracePt t="21540" x="2841625" y="2416175"/>
          <p14:tracePt t="21548" x="2894013" y="2430463"/>
          <p14:tracePt t="21556" x="2965450" y="2430463"/>
          <p14:tracePt t="21564" x="3030538" y="2430463"/>
          <p14:tracePt t="21572" x="3252788" y="2436813"/>
          <p14:tracePt t="21588" x="3592513" y="2455863"/>
          <p14:tracePt t="21605" x="3814763" y="2462213"/>
          <p14:tracePt t="21621" x="3963988" y="2462213"/>
          <p14:tracePt t="21638" x="4095750" y="2468563"/>
          <p14:tracePt t="21654" x="4167188" y="2481263"/>
          <p14:tracePt t="21671" x="4219575" y="2481263"/>
          <p14:tracePt t="21716" x="4219575" y="2489200"/>
          <p14:tracePt t="21724" x="4198938" y="2501900"/>
          <p14:tracePt t="21732" x="4173538" y="2520950"/>
          <p14:tracePt t="21740" x="4081463" y="2566988"/>
          <p14:tracePt t="21754" x="3932238" y="2613025"/>
          <p14:tracePt t="21771" x="3768725" y="2644775"/>
          <p14:tracePt t="21788" x="3481388" y="2665413"/>
          <p14:tracePt t="21805" x="3240088" y="2671763"/>
          <p14:tracePt t="21821" x="2959100" y="2697163"/>
          <p14:tracePt t="21838" x="2801938" y="2709863"/>
          <p14:tracePt t="21854" x="2703513" y="2730500"/>
          <p14:tracePt t="21871" x="2665413" y="2730500"/>
          <p14:tracePt t="21888" x="2659063" y="2730500"/>
          <p14:tracePt t="21924" x="2665413" y="2724150"/>
          <p14:tracePt t="21932" x="2678113" y="2717800"/>
          <p14:tracePt t="21940" x="2743200" y="2690813"/>
          <p14:tracePt t="21954" x="2841625" y="2671763"/>
          <p14:tracePt t="21971" x="2952750" y="2638425"/>
          <p14:tracePt t="21988" x="3154363" y="2619375"/>
          <p14:tracePt t="22004" x="3271838" y="2619375"/>
          <p14:tracePt t="22021" x="3357563" y="2613025"/>
          <p14:tracePt t="22038" x="3389313" y="2613025"/>
          <p14:tracePt t="22054" x="3395663" y="2613025"/>
          <p14:tracePt t="22180" x="3409950" y="2613025"/>
          <p14:tracePt t="22188" x="3422650" y="2613025"/>
          <p14:tracePt t="22196" x="3475038" y="2613025"/>
          <p14:tracePt t="22204" x="3552825" y="2613025"/>
          <p14:tracePt t="22221" x="3651250" y="2613025"/>
          <p14:tracePt t="22237" x="3756025" y="2613025"/>
          <p14:tracePt t="22254" x="3879850" y="2619375"/>
          <p14:tracePt t="22271" x="4003675" y="2638425"/>
          <p14:tracePt t="22287" x="4140200" y="2651125"/>
          <p14:tracePt t="22304" x="4278313" y="2678113"/>
          <p14:tracePt t="22321" x="4435475" y="2697163"/>
          <p14:tracePt t="22337" x="4546600" y="2709863"/>
          <p14:tracePt t="22354" x="4670425" y="2709863"/>
          <p14:tracePt t="22371" x="4775200" y="2709863"/>
          <p14:tracePt t="22387" x="4930775" y="2717800"/>
          <p14:tracePt t="22404" x="5048250" y="2717800"/>
          <p14:tracePt t="22421" x="5153025" y="2717800"/>
          <p14:tracePt t="22437" x="5257800" y="2717800"/>
          <p14:tracePt t="22454" x="5368925" y="2717800"/>
          <p14:tracePt t="22471" x="5499100" y="2717800"/>
          <p14:tracePt t="22487" x="5610225" y="2717800"/>
          <p14:tracePt t="22504" x="5702300" y="2717800"/>
          <p14:tracePt t="22521" x="5748338" y="2709863"/>
          <p14:tracePt t="22537" x="5786438" y="2709863"/>
          <p14:tracePt t="22554" x="5813425" y="2709863"/>
          <p14:tracePt t="22571" x="5832475" y="2709863"/>
          <p14:tracePt t="22587" x="5865813" y="2709863"/>
          <p14:tracePt t="22604" x="5878513" y="2709863"/>
          <p14:tracePt t="22621" x="5884863" y="2709863"/>
          <p14:tracePt t="22637" x="5897563" y="2709863"/>
          <p14:tracePt t="22654" x="5924550" y="2709863"/>
          <p14:tracePt t="22671" x="5956300" y="2709863"/>
          <p14:tracePt t="22687" x="5983288" y="2709863"/>
          <p14:tracePt t="22704" x="6008688" y="2709863"/>
          <p14:tracePt t="22721" x="6015038" y="2709863"/>
          <p14:tracePt t="22812" x="6015038" y="2717800"/>
          <p14:tracePt t="22821" x="6021388" y="2730500"/>
          <p14:tracePt t="22837" x="6021388" y="2736850"/>
          <p14:tracePt t="22837" x="6021388" y="2749550"/>
          <p14:tracePt t="22940" x="6015038" y="2749550"/>
          <p14:tracePt t="22956" x="6008688" y="2749550"/>
          <p14:tracePt t="22972" x="6002338" y="2755900"/>
          <p14:tracePt t="22980" x="5983288" y="2755900"/>
          <p14:tracePt t="22988" x="5937250" y="2755900"/>
          <p14:tracePt t="23004" x="5903913" y="2762250"/>
          <p14:tracePt t="23004" x="5872163" y="2762250"/>
          <p14:tracePt t="23020" x="5851525" y="2762250"/>
          <p14:tracePt t="23037" x="5838825" y="2762250"/>
          <p14:tracePt t="23054" x="5832475" y="2762250"/>
          <p14:tracePt t="25333" x="5832475" y="2755900"/>
          <p14:tracePt t="25965" x="5826125" y="2755900"/>
          <p14:tracePt t="25973" x="5819775" y="2755900"/>
          <p14:tracePt t="25981" x="5813425" y="2749550"/>
          <p14:tracePt t="25989" x="5799138" y="2749550"/>
          <p14:tracePt t="25997" x="5792788" y="2749550"/>
          <p14:tracePt t="26004" x="5767388" y="2749550"/>
          <p14:tracePt t="26020" x="5761038" y="2736850"/>
          <p14:tracePt t="26037" x="5767388" y="2709863"/>
          <p14:tracePt t="26054" x="5761038" y="2684463"/>
          <p14:tracePt t="26365" x="5761038" y="2697163"/>
          <p14:tracePt t="26373" x="5761038" y="2724150"/>
          <p14:tracePt t="26381" x="5761038" y="2749550"/>
          <p14:tracePt t="26389" x="5754688" y="2749550"/>
          <p14:tracePt t="26389" x="5740400" y="2749550"/>
          <p14:tracePt t="26403" x="5734050" y="2776538"/>
          <p14:tracePt t="26420" x="5734050" y="2827338"/>
          <p14:tracePt t="26437" x="5727700" y="2873375"/>
          <p14:tracePt t="26453" x="5715000" y="2952750"/>
          <p14:tracePt t="26470" x="5681663" y="3024188"/>
          <p14:tracePt t="26487" x="5616575" y="3141663"/>
          <p14:tracePt t="26503" x="5526088" y="3265488"/>
          <p14:tracePt t="26520" x="5434013" y="3382963"/>
          <p14:tracePt t="26537" x="5341938" y="3475038"/>
          <p14:tracePt t="26553" x="5264150" y="3552825"/>
          <p14:tracePt t="26570" x="5218113" y="3579813"/>
          <p14:tracePt t="26587" x="5186363" y="3598863"/>
          <p14:tracePt t="26603" x="5153025" y="3617913"/>
          <p14:tracePt t="26620" x="5133975" y="3638550"/>
          <p14:tracePt t="26637" x="5127625" y="3638550"/>
          <p14:tracePt t="26654" x="5121275" y="3638550"/>
          <p14:tracePt t="26693" x="5113338" y="3638550"/>
          <p14:tracePt t="26717" x="5106988" y="3638550"/>
          <p14:tracePt t="26727" x="5106988" y="3632200"/>
          <p14:tracePt t="26741" x="5094288" y="3632200"/>
          <p14:tracePt t="26754" x="5094288" y="3624263"/>
          <p14:tracePt t="26757" x="5075238" y="3624263"/>
          <p14:tracePt t="26770" x="5062538" y="3624263"/>
          <p14:tracePt t="26787" x="5041900" y="3624263"/>
          <p14:tracePt t="26803" x="5016500" y="3624263"/>
          <p14:tracePt t="26820" x="4989513" y="3624263"/>
          <p14:tracePt t="26820" x="4983163" y="3624263"/>
          <p14:tracePt t="26837" x="4976813" y="3624263"/>
          <p14:tracePt t="26989" x="4970463" y="3624263"/>
          <p14:tracePt t="27013" x="4964113" y="3632200"/>
          <p14:tracePt t="27037" x="4957763" y="3632200"/>
          <p14:tracePt t="27053" x="4951413" y="3632200"/>
          <p14:tracePt t="27061" x="4951413" y="3638550"/>
          <p14:tracePt t="27069" x="4945063" y="3638550"/>
          <p14:tracePt t="27613" x="4945063" y="3651250"/>
          <p14:tracePt t="27621" x="4945063" y="3670300"/>
          <p14:tracePt t="27621" x="4945063" y="3683000"/>
          <p14:tracePt t="27636" x="4964113" y="3729038"/>
          <p14:tracePt t="27653" x="4976813" y="3762375"/>
          <p14:tracePt t="27670" x="4976813" y="3787775"/>
          <p14:tracePt t="27687" x="4976813" y="3794125"/>
          <p14:tracePt t="27703" x="4976813" y="3808413"/>
          <p14:tracePt t="27720" x="4976813" y="3833813"/>
          <p14:tracePt t="27736" x="4970463" y="3860800"/>
          <p14:tracePt t="27753" x="4957763" y="3911600"/>
          <p14:tracePt t="27770" x="4937125" y="3990975"/>
          <p14:tracePt t="27787" x="4918075" y="4056063"/>
          <p14:tracePt t="27803" x="4892675" y="4102100"/>
          <p14:tracePt t="27820" x="4865688" y="4121150"/>
          <p14:tracePt t="27836" x="4846638" y="4148138"/>
          <p14:tracePt t="27854" x="4840288" y="4154488"/>
          <p14:tracePt t="27870" x="4833938" y="4160838"/>
          <p14:tracePt t="27887" x="4826000" y="4167188"/>
          <p14:tracePt t="28021" x="4826000" y="4160838"/>
          <p14:tracePt t="28029" x="4833938" y="4140200"/>
          <p14:tracePt t="28037" x="4846638" y="4114800"/>
          <p14:tracePt t="28053" x="4859338" y="4095750"/>
          <p14:tracePt t="28069" x="4865688" y="4068763"/>
          <p14:tracePt t="28086" x="4878388" y="4037013"/>
          <p14:tracePt t="28103" x="4878388" y="3997325"/>
          <p14:tracePt t="28119" x="4878388" y="3957638"/>
          <p14:tracePt t="28136" x="4878388" y="3919538"/>
          <p14:tracePt t="28153" x="4878388" y="3898900"/>
          <p14:tracePt t="28169" x="4878388" y="3879850"/>
          <p14:tracePt t="28186" x="4878388" y="3867150"/>
          <p14:tracePt t="28203" x="4878388" y="3860800"/>
          <p14:tracePt t="28219" x="4878388" y="3846513"/>
          <p14:tracePt t="28293" x="4872038" y="3846513"/>
          <p14:tracePt t="28301" x="4865688" y="3846513"/>
          <p14:tracePt t="28309" x="4859338" y="3840163"/>
          <p14:tracePt t="28357" x="4859338" y="3833813"/>
          <p14:tracePt t="28549" x="4859338" y="3840163"/>
          <p14:tracePt t="28557" x="4859338" y="3846513"/>
          <p14:tracePt t="28573" x="4865688" y="3852863"/>
          <p14:tracePt t="28575" x="4865688" y="3867150"/>
          <p14:tracePt t="28586" x="4872038" y="3892550"/>
          <p14:tracePt t="28603" x="4892675" y="3925888"/>
          <p14:tracePt t="28619" x="4899025" y="3957638"/>
          <p14:tracePt t="28636" x="4905375" y="4016375"/>
          <p14:tracePt t="28653" x="4905375" y="4062413"/>
          <p14:tracePt t="28669" x="4905375" y="4095750"/>
          <p14:tracePt t="28686" x="4905375" y="4121150"/>
          <p14:tracePt t="28702" x="4899025" y="4133850"/>
          <p14:tracePt t="28719" x="4892675" y="4160838"/>
          <p14:tracePt t="28736" x="4878388" y="4173538"/>
          <p14:tracePt t="28753" x="4872038" y="4173538"/>
          <p14:tracePt t="28769" x="4865688" y="4173538"/>
          <p14:tracePt t="28861" x="4865688" y="4160838"/>
          <p14:tracePt t="28871" x="4865688" y="4154488"/>
          <p14:tracePt t="28872" x="4878388" y="4127500"/>
          <p14:tracePt t="28886" x="4905375" y="4089400"/>
          <p14:tracePt t="28902" x="4911725" y="4037013"/>
          <p14:tracePt t="28919" x="4918075" y="3997325"/>
          <p14:tracePt t="28936" x="4924425" y="3957638"/>
          <p14:tracePt t="28953" x="4930775" y="3938588"/>
          <p14:tracePt t="28970" x="4930775" y="3911600"/>
          <p14:tracePt t="28986" x="4930775" y="3892550"/>
          <p14:tracePt t="29003" x="4930775" y="3867150"/>
          <p14:tracePt t="29019" x="4930775" y="3860800"/>
          <p14:tracePt t="29036" x="4930775" y="3852863"/>
          <p14:tracePt t="29093" x="4937125" y="3852863"/>
          <p14:tracePt t="29101" x="4937125" y="3846513"/>
          <p14:tracePt t="29105" x="4937125" y="3840163"/>
          <p14:tracePt t="29119" x="4951413" y="3833813"/>
          <p14:tracePt t="29136" x="4964113" y="3827463"/>
          <p14:tracePt t="29152" x="4995863" y="3821113"/>
          <p14:tracePt t="29169" x="5035550" y="3802063"/>
          <p14:tracePt t="29186" x="5113338" y="3787775"/>
          <p14:tracePt t="29202" x="5186363" y="3775075"/>
          <p14:tracePt t="29219" x="5257800" y="3762375"/>
          <p14:tracePt t="29236" x="5329238" y="3729038"/>
          <p14:tracePt t="29252" x="5368925" y="3709988"/>
          <p14:tracePt t="29269" x="5387975" y="3703638"/>
          <p14:tracePt t="29286" x="5402263" y="3683000"/>
          <p14:tracePt t="29302" x="5408613" y="3651250"/>
          <p14:tracePt t="29319" x="5414963" y="3598863"/>
          <p14:tracePt t="29336" x="5414963" y="3521075"/>
          <p14:tracePt t="29352" x="5408613" y="3435350"/>
          <p14:tracePt t="29369" x="5408613" y="3376613"/>
          <p14:tracePt t="29386" x="5402263" y="3317875"/>
          <p14:tracePt t="29402" x="5387975" y="3271838"/>
          <p14:tracePt t="29419" x="5375275" y="3219450"/>
          <p14:tracePt t="29436" x="5341938" y="3167063"/>
          <p14:tracePt t="29452" x="5291138" y="3116263"/>
          <p14:tracePt t="29469" x="5276850" y="3108325"/>
          <p14:tracePt t="29486" x="5264150" y="3095625"/>
          <p14:tracePt t="29502" x="5245100" y="3089275"/>
          <p14:tracePt t="29519" x="5232400" y="3082925"/>
          <p14:tracePt t="29536" x="5211763" y="3070225"/>
          <p14:tracePt t="29552" x="5211763" y="3055938"/>
          <p14:tracePt t="29569" x="5205413" y="3049588"/>
          <p14:tracePt t="29585" x="5199063" y="3043238"/>
          <p14:tracePt t="29602" x="5192713" y="3030538"/>
          <p14:tracePt t="29619" x="5180013" y="3017838"/>
          <p14:tracePt t="29636" x="5173663" y="3005138"/>
          <p14:tracePt t="29652" x="5153025" y="2978150"/>
          <p14:tracePt t="29669" x="5140325" y="2965450"/>
          <p14:tracePt t="29685" x="5133975" y="2959100"/>
          <p14:tracePt t="29702" x="5127625" y="2959100"/>
          <p14:tracePt t="29780" x="5121275" y="2959100"/>
          <p14:tracePt t="29916" x="5121275" y="2965450"/>
          <p14:tracePt t="29996" x="5133975" y="2965450"/>
          <p14:tracePt t="30004" x="5159375" y="2965450"/>
          <p14:tracePt t="30012" x="5186363" y="2965450"/>
          <p14:tracePt t="30020" x="5270500" y="2946400"/>
          <p14:tracePt t="30035" x="5335588" y="2946400"/>
          <p14:tracePt t="30052" x="5394325" y="2925763"/>
          <p14:tracePt t="30069" x="5421313" y="2913063"/>
          <p14:tracePt t="30085" x="5440363" y="2887663"/>
          <p14:tracePt t="30102" x="5453063" y="2854325"/>
          <p14:tracePt t="30119" x="5461000" y="2827338"/>
          <p14:tracePt t="30136" x="5461000" y="2801938"/>
          <p14:tracePt t="30152" x="5446713" y="2762250"/>
          <p14:tracePt t="30169" x="5434013" y="2717800"/>
          <p14:tracePt t="30185" x="5408613" y="2671763"/>
          <p14:tracePt t="30202" x="5375275" y="2632075"/>
          <p14:tracePt t="30219" x="5349875" y="2598738"/>
          <p14:tracePt t="30236" x="5303838" y="2573338"/>
          <p14:tracePt t="30252" x="5264150" y="2540000"/>
          <p14:tracePt t="30269" x="5224463" y="2533650"/>
          <p14:tracePt t="30285" x="5153025" y="2533650"/>
          <p14:tracePt t="30302" x="5081588" y="2533650"/>
          <p14:tracePt t="30319" x="4995863" y="2540000"/>
          <p14:tracePt t="30335" x="4937125" y="2566988"/>
          <p14:tracePt t="30352" x="4899025" y="2592388"/>
          <p14:tracePt t="30369" x="4859338" y="2625725"/>
          <p14:tracePt t="30385" x="4840288" y="2644775"/>
          <p14:tracePt t="30402" x="4840288" y="2678113"/>
          <p14:tracePt t="30419" x="4846638" y="2703513"/>
          <p14:tracePt t="30435" x="4884738" y="2762250"/>
          <p14:tracePt t="30452" x="5010150" y="2841625"/>
          <p14:tracePt t="30469" x="5106988" y="2860675"/>
          <p14:tracePt t="30485" x="5186363" y="2867025"/>
          <p14:tracePt t="30502" x="5218113" y="2867025"/>
          <p14:tracePt t="30518" x="5224463" y="2867025"/>
          <p14:tracePt t="30535" x="5232400" y="2867025"/>
          <p14:tracePt t="30552" x="5232400" y="2860675"/>
          <p14:tracePt t="30853" x="5238750" y="2867025"/>
          <p14:tracePt t="30860" x="5238750" y="2879725"/>
          <p14:tracePt t="30868" x="5245100" y="2894013"/>
          <p14:tracePt t="30876" x="5251450" y="2925763"/>
          <p14:tracePt t="30886" x="5251450" y="2978150"/>
          <p14:tracePt t="30902" x="5251450" y="3055938"/>
          <p14:tracePt t="30918" x="5251450" y="3135313"/>
          <p14:tracePt t="30935" x="5245100" y="3219450"/>
          <p14:tracePt t="30952" x="5238750" y="3271838"/>
          <p14:tracePt t="30968" x="5224463" y="3311525"/>
          <p14:tracePt t="30985" x="5218113" y="3344863"/>
          <p14:tracePt t="31002" x="5199063" y="3376613"/>
          <p14:tracePt t="31018" x="5159375" y="3422650"/>
          <p14:tracePt t="31035" x="5106988" y="3475038"/>
          <p14:tracePt t="31052" x="5075238" y="3500438"/>
          <p14:tracePt t="31068" x="5062538" y="3513138"/>
          <p14:tracePt t="31085" x="5048250" y="3533775"/>
          <p14:tracePt t="31102" x="5029200" y="3546475"/>
          <p14:tracePt t="31118" x="5016500" y="3559175"/>
          <p14:tracePt t="31135" x="5010150" y="3573463"/>
          <p14:tracePt t="31152" x="5003800" y="3592513"/>
          <p14:tracePt t="31636" x="5003800" y="3598863"/>
          <p14:tracePt t="31645" x="4995863" y="3598863"/>
          <p14:tracePt t="31660" x="4989513" y="3605213"/>
          <p14:tracePt t="31676" x="4983163" y="3605213"/>
          <p14:tracePt t="31685" x="4976813" y="3617913"/>
          <p14:tracePt t="31685" x="4976813" y="3632200"/>
          <p14:tracePt t="31701" x="4970463" y="3638550"/>
          <p14:tracePt t="31718" x="4970463" y="3651250"/>
          <p14:tracePt t="31735" x="4964113" y="3670300"/>
          <p14:tracePt t="31751" x="4964113" y="3683000"/>
          <p14:tracePt t="31768" x="4964113" y="3703638"/>
          <p14:tracePt t="31785" x="4964113" y="3716338"/>
          <p14:tracePt t="31801" x="4964113" y="3722688"/>
          <p14:tracePt t="32404" x="4957763" y="3722688"/>
          <p14:tracePt t="32420" x="4951413" y="3722688"/>
          <p14:tracePt t="32444" x="4945063" y="3722688"/>
          <p14:tracePt t="32476" x="4937125" y="3722688"/>
          <p14:tracePt t="32508" x="4937125" y="3729038"/>
          <p14:tracePt t="32516" x="4930775" y="3735388"/>
          <p14:tracePt t="32572" x="4924425" y="3735388"/>
          <p14:tracePt t="32596" x="4924425" y="3741738"/>
          <p14:tracePt t="32612" x="4924425" y="3749675"/>
          <p14:tracePt t="32620" x="4924425" y="3762375"/>
          <p14:tracePt t="32628" x="4924425" y="3781425"/>
          <p14:tracePt t="32634" x="4924425" y="3821113"/>
          <p14:tracePt t="32651" x="4924425" y="3873500"/>
          <p14:tracePt t="32668" x="4924425" y="3911600"/>
          <p14:tracePt t="32684" x="4924425" y="3963988"/>
          <p14:tracePt t="32701" x="4924425" y="3990975"/>
          <p14:tracePt t="32718" x="4918075" y="4010025"/>
          <p14:tracePt t="32734" x="4911725" y="4030663"/>
          <p14:tracePt t="32751" x="4905375" y="4049713"/>
          <p14:tracePt t="32768" x="4892675" y="4068763"/>
          <p14:tracePt t="32784" x="4884738" y="4089400"/>
          <p14:tracePt t="32801" x="4872038" y="4108450"/>
          <p14:tracePt t="32818" x="4859338" y="4133850"/>
          <p14:tracePt t="32834" x="4859338" y="4148138"/>
          <p14:tracePt t="32851" x="4852988" y="4167188"/>
          <p14:tracePt t="32868" x="4852988" y="4179888"/>
          <p14:tracePt t="32884" x="4846638" y="4192588"/>
          <p14:tracePt t="32972" x="4840288" y="4192588"/>
          <p14:tracePt t="32980" x="4833938" y="4192588"/>
          <p14:tracePt t="32992" x="4826000" y="4192588"/>
          <p14:tracePt t="32992" x="4819650" y="4192588"/>
          <p14:tracePt t="33001" x="4787900" y="4192588"/>
          <p14:tracePt t="33017" x="4767263" y="4192588"/>
          <p14:tracePt t="33034" x="4760913" y="4198938"/>
          <p14:tracePt t="33124" x="4775200" y="4192588"/>
          <p14:tracePt t="33132" x="4787900" y="4186238"/>
          <p14:tracePt t="33140" x="4800600" y="4179888"/>
          <p14:tracePt t="33148" x="4819650" y="4179888"/>
          <p14:tracePt t="33156" x="4846638" y="4167188"/>
          <p14:tracePt t="33167" x="4852988" y="4167188"/>
          <p14:tracePt t="33236" x="4846638" y="4167188"/>
          <p14:tracePt t="33244" x="4840288" y="4167188"/>
          <p14:tracePt t="33259" x="4819650" y="4167188"/>
          <p14:tracePt t="33260" x="4806950" y="4167188"/>
          <p14:tracePt t="33267" x="4767263" y="4173538"/>
          <p14:tracePt t="33284" x="4748213" y="4179888"/>
          <p14:tracePt t="33364" x="4754563" y="4179888"/>
          <p14:tracePt t="33372" x="4760913" y="4179888"/>
          <p14:tracePt t="33380" x="4767263" y="4179888"/>
          <p14:tracePt t="33388" x="4794250" y="4173538"/>
          <p14:tracePt t="33401" x="4819650" y="4160838"/>
          <p14:tracePt t="33417" x="4826000" y="4160838"/>
          <p14:tracePt t="33628" x="4833938" y="4154488"/>
          <p14:tracePt t="33636" x="4846638" y="4148138"/>
          <p14:tracePt t="33644" x="4859338" y="4133850"/>
          <p14:tracePt t="33652" x="4918075" y="4075113"/>
          <p14:tracePt t="33667" x="4970463" y="4010025"/>
          <p14:tracePt t="33684" x="5003800" y="3957638"/>
          <p14:tracePt t="33701" x="5003800" y="3919538"/>
          <p14:tracePt t="33717" x="4989513" y="3898900"/>
          <p14:tracePt t="33734" x="4983163" y="3867150"/>
          <p14:tracePt t="33750" x="4970463" y="3846513"/>
          <p14:tracePt t="33767" x="4964113" y="3846513"/>
          <p14:tracePt t="33784" x="4957763" y="3846513"/>
          <p14:tracePt t="33820" x="4951413" y="3840163"/>
          <p14:tracePt t="33822" x="4937125" y="3840163"/>
          <p14:tracePt t="33834" x="4918075" y="3840163"/>
          <p14:tracePt t="33850" x="4872038" y="3827463"/>
          <p14:tracePt t="33867" x="4800600" y="3808413"/>
          <p14:tracePt t="33884" x="4716463" y="3802063"/>
          <p14:tracePt t="33901" x="4702175" y="3794125"/>
          <p14:tracePt t="33917" x="4695825" y="3794125"/>
          <p14:tracePt t="33934" x="4689475" y="3794125"/>
          <p14:tracePt t="34092" x="4695825" y="3794125"/>
          <p14:tracePt t="34116" x="4702175" y="3794125"/>
          <p14:tracePt t="34119" x="4708525" y="3794125"/>
          <p14:tracePt t="34134" x="4716463" y="3794125"/>
          <p14:tracePt t="34134" x="4722813" y="3794125"/>
          <p14:tracePt t="34150" x="4741863" y="3794125"/>
          <p14:tracePt t="34167" x="4754563" y="3794125"/>
          <p14:tracePt t="34184" x="4760913" y="3794125"/>
          <p14:tracePt t="34200" x="4775200" y="3787775"/>
          <p14:tracePt t="34217" x="4794250" y="3781425"/>
          <p14:tracePt t="34234" x="4800600" y="3781425"/>
          <p14:tracePt t="34250" x="4813300" y="3781425"/>
          <p14:tracePt t="34284" x="4819650" y="3781425"/>
          <p14:tracePt t="34285" x="4826000" y="3775075"/>
          <p14:tracePt t="34372" x="4819650" y="3775075"/>
          <p14:tracePt t="34380" x="4813300" y="3775075"/>
          <p14:tracePt t="34388" x="4806950" y="3775075"/>
          <p14:tracePt t="34396" x="4787900" y="3775075"/>
          <p14:tracePt t="34404" x="4767263" y="3775075"/>
          <p14:tracePt t="34417" x="4748213" y="3768725"/>
          <p14:tracePt t="34452" x="4741863" y="3768725"/>
          <p14:tracePt t="34572" x="4754563" y="3768725"/>
          <p14:tracePt t="34580" x="4767263" y="3768725"/>
          <p14:tracePt t="34588" x="4781550" y="3768725"/>
          <p14:tracePt t="34596" x="4800600" y="3768725"/>
          <p14:tracePt t="34604" x="4833938" y="3768725"/>
          <p14:tracePt t="34617" x="4859338" y="3762375"/>
          <p14:tracePt t="34633" x="4872038" y="3762375"/>
          <p14:tracePt t="34732" x="4859338" y="3762375"/>
          <p14:tracePt t="34740" x="4852988" y="3762375"/>
          <p14:tracePt t="34746" x="4840288" y="3762375"/>
          <p14:tracePt t="34750" x="4813300" y="3762375"/>
          <p14:tracePt t="34767" x="4794250" y="3768725"/>
          <p14:tracePt t="34783" x="4781550" y="3768725"/>
          <p14:tracePt t="34800" x="4767263" y="3775075"/>
          <p14:tracePt t="34964" x="4775200" y="3775075"/>
          <p14:tracePt t="34978" x="4787900" y="3775075"/>
          <p14:tracePt t="34978" x="4800600" y="3775075"/>
          <p14:tracePt t="34984" x="4813300" y="3775075"/>
          <p14:tracePt t="35000" x="4819650" y="3775075"/>
          <p14:tracePt t="35124" x="4813300" y="3775075"/>
          <p14:tracePt t="35132" x="4806950" y="3775075"/>
          <p14:tracePt t="35140" x="4794250" y="3775075"/>
          <p14:tracePt t="35156" x="4787900" y="3775075"/>
          <p14:tracePt t="35164" x="4781550" y="3775075"/>
          <p14:tracePt t="35300" x="4787900" y="3775075"/>
          <p14:tracePt t="35307" x="4794250" y="3775075"/>
          <p14:tracePt t="35317" x="4800600" y="3775075"/>
          <p14:tracePt t="35317" x="4819650" y="3775075"/>
          <p14:tracePt t="35333" x="4846638" y="3768725"/>
          <p14:tracePt t="35350" x="4852988" y="3768725"/>
          <p14:tracePt t="35476" x="4846638" y="3768725"/>
          <p14:tracePt t="35484" x="4840288" y="3768725"/>
          <p14:tracePt t="35485" x="4833938" y="3768725"/>
          <p14:tracePt t="35505" x="4806950" y="3768725"/>
          <p14:tracePt t="35516" x="4794250" y="3768725"/>
          <p14:tracePt t="38068" x="4794250" y="3781425"/>
          <p14:tracePt t="38082" x="4806950" y="3787775"/>
          <p14:tracePt t="38082" x="4826000" y="3840163"/>
          <p14:tracePt t="38099" x="4859338" y="3898900"/>
          <p14:tracePt t="38115" x="4905375" y="4016375"/>
          <p14:tracePt t="38132" x="4945063" y="4102100"/>
          <p14:tracePt t="38149" x="4970463" y="4192588"/>
          <p14:tracePt t="38165" x="5016500" y="4297363"/>
          <p14:tracePt t="38182" x="5054600" y="4395788"/>
          <p14:tracePt t="38199" x="5100638" y="4473575"/>
          <p14:tracePt t="38215" x="5133975" y="4532313"/>
          <p14:tracePt t="38232" x="5180013" y="4565650"/>
          <p14:tracePt t="38249" x="5251450" y="4605338"/>
          <p14:tracePt t="38265" x="5362575" y="4637088"/>
          <p14:tracePt t="38282" x="5440363" y="4637088"/>
          <p14:tracePt t="38299" x="5467350" y="4624388"/>
          <p14:tracePt t="38620" x="5453063" y="4630738"/>
          <p14:tracePt t="38628" x="5440363" y="4643438"/>
          <p14:tracePt t="38636" x="5414963" y="4695825"/>
          <p14:tracePt t="38649" x="5408613" y="4695825"/>
          <p14:tracePt t="38665" x="5375275" y="4729163"/>
          <p14:tracePt t="38682" x="5335588" y="4754563"/>
          <p14:tracePt t="38699" x="5329238" y="4806950"/>
          <p14:tracePt t="38715" x="5303838" y="4892675"/>
          <p14:tracePt t="38732" x="5264150" y="5068888"/>
          <p14:tracePt t="38749" x="5264150" y="5199063"/>
          <p14:tracePt t="38765" x="5264150" y="5329238"/>
          <p14:tracePt t="38782" x="5264150" y="5408613"/>
          <p14:tracePt t="38798" x="5270500" y="5461000"/>
          <p14:tracePt t="38815" x="5276850" y="5480050"/>
          <p14:tracePt t="38832" x="5276850" y="5486400"/>
          <p14:tracePt t="38849" x="5264150" y="5473700"/>
          <p14:tracePt t="39148" x="5264150" y="5480050"/>
          <p14:tracePt t="39156" x="5257800" y="5499100"/>
          <p14:tracePt t="39164" x="5245100" y="5519738"/>
          <p14:tracePt t="39168" x="5232400" y="5532438"/>
          <p14:tracePt t="39182" x="5218113" y="5551488"/>
          <p14:tracePt t="39198" x="5180013" y="5578475"/>
          <p14:tracePt t="39215" x="5140325" y="5622925"/>
          <p14:tracePt t="39232" x="5100638" y="5695950"/>
          <p14:tracePt t="39248" x="5054600" y="5773738"/>
          <p14:tracePt t="39265" x="5016500" y="5838825"/>
          <p14:tracePt t="39282" x="4957763" y="5897563"/>
          <p14:tracePt t="39298" x="4905375" y="5949950"/>
          <p14:tracePt t="39315" x="4859338" y="6002338"/>
          <p14:tracePt t="39332" x="4794250" y="6067425"/>
          <p14:tracePt t="39348" x="4767263" y="6088063"/>
          <p14:tracePt t="39365" x="4741863" y="6094413"/>
          <p14:tracePt t="39382" x="4729163" y="6094413"/>
          <p14:tracePt t="39398" x="4722813" y="6094413"/>
          <p14:tracePt t="39415" x="4708525" y="6088063"/>
          <p14:tracePt t="39432" x="4695825" y="6080125"/>
          <p14:tracePt t="39448" x="4683125" y="6073775"/>
          <p14:tracePt t="39465" x="4676775" y="6073775"/>
          <p14:tracePt t="39482" x="4664075" y="6073775"/>
          <p14:tracePt t="39498" x="4643438" y="6073775"/>
          <p14:tracePt t="39515" x="4624388" y="6067425"/>
          <p14:tracePt t="39532" x="4605338" y="6067425"/>
          <p14:tracePt t="39548" x="4584700" y="6061075"/>
          <p14:tracePt t="39565" x="4572000" y="6054725"/>
          <p14:tracePt t="39581" x="4559300" y="6054725"/>
          <p14:tracePt t="39598" x="4532313" y="6054725"/>
          <p14:tracePt t="39615" x="4519613" y="6054725"/>
          <p14:tracePt t="39632" x="4513263" y="6054725"/>
          <p14:tracePt t="39648" x="4506913" y="6054725"/>
          <p14:tracePt t="39665" x="4494213" y="6061075"/>
          <p14:tracePt t="39682" x="4487863" y="6073775"/>
          <p14:tracePt t="39698" x="4473575" y="6080125"/>
          <p14:tracePt t="39715" x="4467225" y="6100763"/>
          <p14:tracePt t="39732" x="4460875" y="6126163"/>
          <p14:tracePt t="39748" x="4460875" y="6146800"/>
          <p14:tracePt t="39765" x="4467225" y="6159500"/>
          <p14:tracePt t="39781" x="4454525" y="6172200"/>
          <p14:tracePt t="39798" x="4454525" y="6178550"/>
          <p14:tracePt t="39815" x="4448175" y="6197600"/>
          <p14:tracePt t="39832" x="4435475" y="6211888"/>
          <p14:tracePt t="39848" x="4414838" y="6224588"/>
          <p14:tracePt t="39865" x="4383088" y="6237288"/>
          <p14:tracePt t="39881" x="4362450" y="6249988"/>
          <p14:tracePt t="39898" x="4330700" y="6249988"/>
          <p14:tracePt t="39915" x="4291013" y="6249988"/>
          <p14:tracePt t="39931" x="4219575" y="6256338"/>
          <p14:tracePt t="39948" x="4148138" y="6270625"/>
          <p14:tracePt t="39965" x="4075113" y="6276975"/>
          <p14:tracePt t="39981" x="3990975" y="6283325"/>
          <p14:tracePt t="39998" x="3905250" y="6296025"/>
          <p14:tracePt t="40015" x="3821113" y="6308725"/>
          <p14:tracePt t="40031" x="3741738" y="6323013"/>
          <p14:tracePt t="40048" x="3644900" y="6329363"/>
          <p14:tracePt t="40065" x="3527425" y="6329363"/>
          <p14:tracePt t="40081" x="3416300" y="6335713"/>
          <p14:tracePt t="40098" x="3298825" y="6342063"/>
          <p14:tracePt t="40115" x="3187700" y="6348413"/>
          <p14:tracePt t="40131" x="3017838" y="6354763"/>
          <p14:tracePt t="40148" x="2938463" y="6354763"/>
          <p14:tracePt t="40165" x="2879725" y="6354763"/>
          <p14:tracePt t="40181" x="2827338" y="6354763"/>
          <p14:tracePt t="40198" x="2789238" y="6354763"/>
          <p14:tracePt t="40215" x="2736850" y="6348413"/>
          <p14:tracePt t="40231" x="2651125" y="6335713"/>
          <p14:tracePt t="40248" x="2579688" y="6329363"/>
          <p14:tracePt t="40265" x="2514600" y="6323013"/>
          <p14:tracePt t="40281" x="2468563" y="6323013"/>
          <p14:tracePt t="40298" x="2403475" y="6323013"/>
          <p14:tracePt t="40315" x="2357438" y="6323013"/>
          <p14:tracePt t="40331" x="2311400" y="6323013"/>
          <p14:tracePt t="40348" x="2292350" y="6323013"/>
          <p14:tracePt t="40460" x="2292350" y="6316663"/>
          <p14:tracePt t="40476" x="2292350" y="6308725"/>
          <p14:tracePt t="40498" x="2286000" y="6302375"/>
          <p14:tracePt t="40498" x="2279650" y="6296025"/>
          <p14:tracePt t="40532" x="2279650" y="6289675"/>
          <p14:tracePt t="40660" x="2286000" y="6289675"/>
          <p14:tracePt t="40676" x="2292350" y="6289675"/>
          <p14:tracePt t="40684" x="2332038" y="6289675"/>
          <p14:tracePt t="40698" x="2363788" y="6296025"/>
          <p14:tracePt t="40714" x="2397125" y="6296025"/>
          <p14:tracePt t="40731" x="2436813" y="6308725"/>
          <p14:tracePt t="40748" x="2527300" y="6316663"/>
          <p14:tracePt t="40764" x="2592388" y="6329363"/>
          <p14:tracePt t="40781" x="2651125" y="6329363"/>
          <p14:tracePt t="40798" x="2697163" y="6329363"/>
          <p14:tracePt t="40814" x="2743200" y="6329363"/>
          <p14:tracePt t="40831" x="2795588" y="6335713"/>
          <p14:tracePt t="40848" x="2835275" y="6342063"/>
          <p14:tracePt t="40864" x="2887663" y="6342063"/>
          <p14:tracePt t="40881" x="2965450" y="6348413"/>
          <p14:tracePt t="40898" x="3070225" y="6348413"/>
          <p14:tracePt t="40914" x="3167063" y="6354763"/>
          <p14:tracePt t="40931" x="3265488" y="6354763"/>
          <p14:tracePt t="40948" x="3422650" y="6361113"/>
          <p14:tracePt t="40964" x="3533775" y="6361113"/>
          <p14:tracePt t="40981" x="3651250" y="6361113"/>
          <p14:tracePt t="40998" x="3749675" y="6367463"/>
          <p14:tracePt t="41014" x="3860800" y="6375400"/>
          <p14:tracePt t="41031" x="3970338" y="6375400"/>
          <p14:tracePt t="41048" x="4068763" y="6381750"/>
          <p14:tracePt t="41064" x="4186238" y="6381750"/>
          <p14:tracePt t="41081" x="4278313" y="6381750"/>
          <p14:tracePt t="41098" x="4376738" y="6381750"/>
          <p14:tracePt t="41114" x="4435475" y="6375400"/>
          <p14:tracePt t="41131" x="4448175" y="6367463"/>
          <p14:tracePt t="41148" x="4454525" y="6354763"/>
          <p14:tracePt t="41164" x="4460875" y="6342063"/>
          <p14:tracePt t="41181" x="4460875" y="6329363"/>
          <p14:tracePt t="41198" x="4460875" y="6302375"/>
          <p14:tracePt t="41214" x="4460875" y="6270625"/>
          <p14:tracePt t="41231" x="4473575" y="6224588"/>
          <p14:tracePt t="41248" x="4479925" y="6153150"/>
          <p14:tracePt t="41264" x="4487863" y="6073775"/>
          <p14:tracePt t="41281" x="4494213" y="5995988"/>
          <p14:tracePt t="41297" x="4513263" y="5878513"/>
          <p14:tracePt t="41314" x="4538663" y="5807075"/>
          <p14:tracePt t="41331" x="4552950" y="5767388"/>
          <p14:tracePt t="41348" x="4552950" y="5740400"/>
          <p14:tracePt t="41412" x="4538663" y="5740400"/>
          <p14:tracePt t="41420" x="4519613" y="5740400"/>
          <p14:tracePt t="41428" x="4494213" y="5740400"/>
          <p14:tracePt t="41436" x="4421188" y="5740400"/>
          <p14:tracePt t="41448" x="4303713" y="5727700"/>
          <p14:tracePt t="41464" x="4148138" y="5727700"/>
          <p14:tracePt t="41481" x="4003675" y="5727700"/>
          <p14:tracePt t="41497" x="3860800" y="5715000"/>
          <p14:tracePt t="41514" x="3749675" y="5708650"/>
          <p14:tracePt t="41531" x="3651250" y="5708650"/>
          <p14:tracePt t="41547" x="3448050" y="5708650"/>
          <p14:tracePt t="41564" x="3278188" y="5708650"/>
          <p14:tracePt t="41581" x="3101975" y="5702300"/>
          <p14:tracePt t="41597" x="2938463" y="5702300"/>
          <p14:tracePt t="41614" x="2820988" y="5702300"/>
          <p14:tracePt t="41631" x="2690813" y="5702300"/>
          <p14:tracePt t="41647" x="2592388" y="5702300"/>
          <p14:tracePt t="41664" x="2495550" y="5702300"/>
          <p14:tracePt t="41681" x="2397125" y="5702300"/>
          <p14:tracePt t="41697" x="2344738" y="5702300"/>
          <p14:tracePt t="41714" x="2292350" y="5702300"/>
          <p14:tracePt t="41731" x="2266950" y="5702300"/>
          <p14:tracePt t="41747" x="2233613" y="5702300"/>
          <p14:tracePt t="41764" x="2208213" y="5702300"/>
          <p14:tracePt t="41781" x="2149475" y="5702300"/>
          <p14:tracePt t="41797" x="2076450" y="5695950"/>
          <p14:tracePt t="41814" x="2017713" y="5689600"/>
          <p14:tracePt t="41831" x="1979613" y="5689600"/>
          <p14:tracePt t="41847" x="1958975" y="5689600"/>
          <p14:tracePt t="41892" x="1952625" y="5689600"/>
          <p14:tracePt t="41900" x="1946275" y="5689600"/>
          <p14:tracePt t="41914" x="1939925" y="5689600"/>
          <p14:tracePt t="41914" x="1906588" y="5681663"/>
          <p14:tracePt t="41931" x="1887538" y="5681663"/>
          <p14:tracePt t="41947" x="1874838" y="5681663"/>
          <p14:tracePt t="42108" x="1874838" y="5689600"/>
          <p14:tracePt t="42124" x="1874838" y="5695950"/>
          <p14:tracePt t="42136" x="1874838" y="5702300"/>
          <p14:tracePt t="42138" x="1874838" y="5715000"/>
          <p14:tracePt t="42147" x="1874838" y="5767388"/>
          <p14:tracePt t="42164" x="1874838" y="5799138"/>
          <p14:tracePt t="42180" x="1874838" y="5838825"/>
          <p14:tracePt t="42197" x="1874838" y="5884863"/>
          <p14:tracePt t="42214" x="1874838" y="5937250"/>
          <p14:tracePt t="42231" x="1881188" y="5995988"/>
          <p14:tracePt t="42247" x="1900238" y="6027738"/>
          <p14:tracePt t="42264" x="1900238" y="6061075"/>
          <p14:tracePt t="42281" x="1900238" y="6088063"/>
          <p14:tracePt t="42297" x="1900238" y="6107113"/>
          <p14:tracePt t="42314" x="1900238" y="6126163"/>
          <p14:tracePt t="42330" x="1900238" y="6138863"/>
          <p14:tracePt t="42347" x="1906588" y="6146800"/>
          <p14:tracePt t="42364" x="1906588" y="6153150"/>
          <p14:tracePt t="42380" x="1912938" y="6159500"/>
          <p14:tracePt t="42397" x="1933575" y="6119813"/>
          <p14:tracePt t="42414" x="1939925" y="6107113"/>
          <p14:tracePt t="42805" x="1933575" y="6107113"/>
          <p14:tracePt t="42837" x="1927225" y="6107113"/>
          <p14:tracePt t="42853" x="1920875" y="6113463"/>
          <p14:tracePt t="42901" x="1920875" y="6119813"/>
          <p14:tracePt t="43477" x="1927225" y="6119813"/>
          <p14:tracePt t="43485" x="1933575" y="6119813"/>
          <p14:tracePt t="43498" x="1946275" y="6119813"/>
          <p14:tracePt t="43498" x="1958975" y="6126163"/>
          <p14:tracePt t="43515" x="1979613" y="6132513"/>
          <p14:tracePt t="43531" x="2005013" y="6132513"/>
          <p14:tracePt t="43548" x="2032000" y="6138863"/>
          <p14:tracePt t="43564" x="2057400" y="6146800"/>
          <p14:tracePt t="43581" x="2070100" y="6146800"/>
          <p14:tracePt t="43598" x="2097088" y="6153150"/>
          <p14:tracePt t="43614" x="2122488" y="6159500"/>
          <p14:tracePt t="43631" x="2168525" y="6184900"/>
          <p14:tracePt t="43648" x="2193925" y="6191250"/>
          <p14:tracePt t="43664" x="2227263" y="6211888"/>
          <p14:tracePt t="43681" x="2260600" y="6230938"/>
          <p14:tracePt t="43698" x="2286000" y="6249988"/>
          <p14:tracePt t="43714" x="2305050" y="6249988"/>
          <p14:tracePt t="43731" x="2311400" y="6249988"/>
          <p14:tracePt t="43747" x="2311400" y="6256338"/>
          <p14:tracePt t="43821" x="2325688" y="6256338"/>
          <p14:tracePt t="43829" x="2332038" y="6256338"/>
          <p14:tracePt t="43837" x="2351088" y="6256338"/>
          <p14:tracePt t="43845" x="2357438" y="6256338"/>
          <p14:tracePt t="43853" x="2384425" y="6256338"/>
          <p14:tracePt t="43864" x="2403475" y="6256338"/>
          <p14:tracePt t="43881" x="2422525" y="6256338"/>
          <p14:tracePt t="43898" x="2449513" y="6256338"/>
          <p14:tracePt t="43914" x="2462213" y="6256338"/>
          <p14:tracePt t="43931" x="2474913" y="6249988"/>
          <p14:tracePt t="43947" x="2481263" y="6249988"/>
          <p14:tracePt t="43964" x="2495550" y="6249988"/>
          <p14:tracePt t="43981" x="2501900" y="6243638"/>
          <p14:tracePt t="43997" x="2508250" y="6243638"/>
          <p14:tracePt t="44014" x="2520950" y="6243638"/>
          <p14:tracePt t="44031" x="2527300" y="6237288"/>
          <p14:tracePt t="44047" x="2527300" y="6230938"/>
          <p14:tracePt t="44064" x="2527300" y="6218238"/>
          <p14:tracePt t="44081" x="2527300" y="6191250"/>
          <p14:tracePt t="44097" x="2514600" y="6184900"/>
          <p14:tracePt t="44114" x="2501900" y="6184900"/>
          <p14:tracePt t="44131" x="2489200" y="6184900"/>
          <p14:tracePt t="44147" x="2462213" y="6184900"/>
          <p14:tracePt t="44164" x="2422525" y="6218238"/>
          <p14:tracePt t="44181" x="2409825" y="6224588"/>
          <p14:tracePt t="44197" x="2403475" y="6230938"/>
          <p14:tracePt t="44214" x="2390775" y="6237288"/>
          <p14:tracePt t="44231" x="2390775" y="6243638"/>
          <p14:tracePt t="44247" x="2390775" y="6249988"/>
          <p14:tracePt t="44333" x="2390775" y="6243638"/>
          <p14:tracePt t="44341" x="2390775" y="6237288"/>
          <p14:tracePt t="44349" x="2390775" y="6224588"/>
          <p14:tracePt t="44350" x="2390775" y="6218238"/>
          <p14:tracePt t="44364" x="2390775" y="6197600"/>
          <p14:tracePt t="44381" x="2390775" y="6172200"/>
          <p14:tracePt t="44397" x="2384425" y="6146800"/>
          <p14:tracePt t="44414" x="2378075" y="6138863"/>
          <p14:tracePt t="44469" x="2370138" y="6146800"/>
          <p14:tracePt t="44477" x="2363788" y="6153150"/>
          <p14:tracePt t="44490" x="2363788" y="6159500"/>
          <p14:tracePt t="44497" x="2363788" y="6178550"/>
          <p14:tracePt t="44497" x="2363788" y="6211888"/>
          <p14:tracePt t="44514" x="2384425" y="6230938"/>
          <p14:tracePt t="44531" x="2403475" y="6230938"/>
          <p14:tracePt t="44547" x="2449513" y="6243638"/>
          <p14:tracePt t="44564" x="2495550" y="6243638"/>
          <p14:tracePt t="44580" x="2573338" y="6237288"/>
          <p14:tracePt t="44597" x="2598738" y="6224588"/>
          <p14:tracePt t="44614" x="2619375" y="6197600"/>
          <p14:tracePt t="44631" x="2625725" y="6184900"/>
          <p14:tracePt t="44647" x="2625725" y="6165850"/>
          <p14:tracePt t="44664" x="2625725" y="6159500"/>
          <p14:tracePt t="44717" x="2625725" y="6165850"/>
          <p14:tracePt t="44725" x="2625725" y="6178550"/>
          <p14:tracePt t="44733" x="2625725" y="6184900"/>
          <p14:tracePt t="44741" x="2625725" y="6191250"/>
          <p14:tracePt t="44747" x="2644775" y="6218238"/>
          <p14:tracePt t="44764" x="2665413" y="6224588"/>
          <p14:tracePt t="44780" x="2709863" y="6237288"/>
          <p14:tracePt t="44797" x="2755900" y="6237288"/>
          <p14:tracePt t="44814" x="2801938" y="6237288"/>
          <p14:tracePt t="44830" x="2841625" y="6237288"/>
          <p14:tracePt t="44847" x="2873375" y="6218238"/>
          <p14:tracePt t="44864" x="2900363" y="6197600"/>
          <p14:tracePt t="44880" x="2913063" y="6178550"/>
          <p14:tracePt t="44897" x="2913063" y="6172200"/>
          <p14:tracePt t="44914" x="2919413" y="6172200"/>
          <p14:tracePt t="44949" x="2925763" y="6172200"/>
          <p14:tracePt t="44965" x="2932113" y="6178550"/>
          <p14:tracePt t="44973" x="2952750" y="6191250"/>
          <p14:tracePt t="44980" x="2997200" y="6224588"/>
          <p14:tracePt t="44997" x="3076575" y="6249988"/>
          <p14:tracePt t="45014" x="3160713" y="6276975"/>
          <p14:tracePt t="45030" x="3233738" y="6283325"/>
          <p14:tracePt t="45048" x="3278188" y="6283325"/>
          <p14:tracePt t="45064" x="3305175" y="6283325"/>
          <p14:tracePt t="45080" x="3311525" y="6270625"/>
          <p14:tracePt t="45097" x="3317875" y="6264275"/>
          <p14:tracePt t="45141" x="3317875" y="6256338"/>
          <p14:tracePt t="45173" x="3317875" y="6249988"/>
          <p14:tracePt t="45181" x="3317875" y="6243638"/>
          <p14:tracePt t="45189" x="3317875" y="6237288"/>
          <p14:tracePt t="45207" x="3317875" y="6230938"/>
          <p14:tracePt t="45214" x="3324225" y="6224588"/>
          <p14:tracePt t="45214" x="3330575" y="6218238"/>
          <p14:tracePt t="45230" x="3336925" y="6211888"/>
          <p14:tracePt t="45247" x="3351213" y="6211888"/>
          <p14:tracePt t="45264" x="3363913" y="6211888"/>
          <p14:tracePt t="45280" x="3376613" y="6211888"/>
          <p14:tracePt t="45297" x="3382963" y="6211888"/>
          <p14:tracePt t="45314" x="3395663" y="6211888"/>
          <p14:tracePt t="45330" x="3409950" y="6211888"/>
          <p14:tracePt t="45347" x="3429000" y="6205538"/>
          <p14:tracePt t="45364" x="3441700" y="6184900"/>
          <p14:tracePt t="45380" x="3481388" y="6138863"/>
          <p14:tracePt t="45397" x="3500438" y="6080125"/>
          <p14:tracePt t="45414" x="3506788" y="6027738"/>
          <p14:tracePt t="45430" x="3506788" y="5962650"/>
          <p14:tracePt t="45447" x="3487738" y="5943600"/>
          <p14:tracePt t="45463" x="3475038" y="5937250"/>
          <p14:tracePt t="45501" x="3468688" y="5937250"/>
          <p14:tracePt t="45505" x="3462338" y="5937250"/>
          <p14:tracePt t="45513" x="3441700" y="5956300"/>
          <p14:tracePt t="45530" x="3416300" y="5995988"/>
          <p14:tracePt t="45547" x="3395663" y="6042025"/>
          <p14:tracePt t="45563" x="3389313" y="6080125"/>
          <p14:tracePt t="45580" x="3382963" y="6138863"/>
          <p14:tracePt t="45597" x="3403600" y="6172200"/>
          <p14:tracePt t="45613" x="3422650" y="6197600"/>
          <p14:tracePt t="45630" x="3435350" y="6197600"/>
          <p14:tracePt t="45647" x="3462338" y="6197600"/>
          <p14:tracePt t="45664" x="3475038" y="6197600"/>
          <p14:tracePt t="46157" x="3468688" y="6197600"/>
          <p14:tracePt t="46165" x="3462338" y="6205538"/>
          <p14:tracePt t="46165" x="3454400" y="6211888"/>
          <p14:tracePt t="46180" x="3389313" y="6224588"/>
          <p14:tracePt t="46197" x="3324225" y="6230938"/>
          <p14:tracePt t="46213" x="3252788" y="6230938"/>
          <p14:tracePt t="46230" x="3175000" y="6230938"/>
          <p14:tracePt t="46247" x="3122613" y="6230938"/>
          <p14:tracePt t="46263" x="3076575" y="6230938"/>
          <p14:tracePt t="46280" x="3063875" y="6230938"/>
          <p14:tracePt t="46297" x="3055938" y="6230938"/>
          <p14:tracePt t="46313" x="3049588" y="6224588"/>
          <p14:tracePt t="46330" x="3043238" y="6224588"/>
          <p14:tracePt t="46347" x="3036888" y="6224588"/>
          <p14:tracePt t="46363" x="3024188" y="6224588"/>
          <p14:tracePt t="46380" x="3017838" y="6224588"/>
          <p14:tracePt t="46548" x="3024188" y="6224588"/>
          <p14:tracePt t="46557" x="3036888" y="6224588"/>
          <p14:tracePt t="46565" x="3055938" y="6224588"/>
          <p14:tracePt t="46565" x="3076575" y="6224588"/>
          <p14:tracePt t="46580" x="3122613" y="6224588"/>
          <p14:tracePt t="46596" x="3175000" y="6224588"/>
          <p14:tracePt t="46661" x="3167063" y="6224588"/>
          <p14:tracePt t="46669" x="3154363" y="6224588"/>
          <p14:tracePt t="46676" x="3135313" y="6224588"/>
          <p14:tracePt t="46685" x="3108325" y="6224588"/>
          <p14:tracePt t="46692" x="3076575" y="6224588"/>
          <p14:tracePt t="46696" x="2990850" y="6224588"/>
          <p14:tracePt t="46713" x="2925763" y="6224588"/>
          <p14:tracePt t="46730" x="2900363" y="6224588"/>
          <p14:tracePt t="46788" x="2906713" y="6224588"/>
          <p14:tracePt t="46796" x="2913063" y="6224588"/>
          <p14:tracePt t="46805" x="2925763" y="6224588"/>
          <p14:tracePt t="46813" x="2959100" y="6224588"/>
          <p14:tracePt t="46820" x="3036888" y="6224588"/>
          <p14:tracePt t="46830" x="3108325" y="6224588"/>
          <p14:tracePt t="46846" x="3148013" y="6224588"/>
          <p14:tracePt t="46863" x="3175000" y="6224588"/>
          <p14:tracePt t="47453" x="3175000" y="6230938"/>
          <p14:tracePt t="47484" x="3175000" y="6243638"/>
          <p14:tracePt t="47485" x="3181350" y="6249988"/>
          <p14:tracePt t="47500" x="3200400" y="6270625"/>
          <p14:tracePt t="47513" x="3219450" y="6289675"/>
          <p14:tracePt t="47516" x="3240088" y="6308725"/>
          <p14:tracePt t="47529" x="3284538" y="6323013"/>
          <p14:tracePt t="47546" x="3324225" y="6342063"/>
          <p14:tracePt t="47563" x="3370263" y="6361113"/>
          <p14:tracePt t="47579" x="3382963" y="6361113"/>
          <p14:tracePt t="47628" x="3389313" y="6361113"/>
          <p14:tracePt t="47636" x="3389313" y="6354763"/>
          <p14:tracePt t="47652" x="3395663" y="6348413"/>
          <p14:tracePt t="47660" x="3395663" y="6335713"/>
          <p14:tracePt t="47668" x="3403600" y="6308725"/>
          <p14:tracePt t="47679" x="3403600" y="6256338"/>
          <p14:tracePt t="47696" x="3403600" y="6197600"/>
          <p14:tracePt t="47713" x="3403600" y="6153150"/>
          <p14:tracePt t="47729" x="3403600" y="6107113"/>
          <p14:tracePt t="47746" x="3403600" y="6061075"/>
          <p14:tracePt t="47763" x="3403600" y="6042025"/>
          <p14:tracePt t="47779" x="3403600" y="6035675"/>
          <p14:tracePt t="47844" x="3403600" y="6042025"/>
          <p14:tracePt t="47852" x="3403600" y="6061075"/>
          <p14:tracePt t="47860" x="3403600" y="6080125"/>
          <p14:tracePt t="47868" x="3395663" y="6126163"/>
          <p14:tracePt t="47879" x="3395663" y="6153150"/>
          <p14:tracePt t="47896" x="3403600" y="6159500"/>
          <p14:tracePt t="47913" x="3403600" y="6165850"/>
          <p14:tracePt t="47956" x="3403600" y="6159500"/>
          <p14:tracePt t="47969" x="3409950" y="6153150"/>
          <p14:tracePt t="47988" x="3409950" y="6138863"/>
          <p14:tracePt t="47996" x="3416300" y="6132513"/>
          <p14:tracePt t="48004" x="3416300" y="6094413"/>
          <p14:tracePt t="48013" x="3416300" y="6048375"/>
          <p14:tracePt t="48029" x="3416300" y="6035675"/>
          <p14:tracePt t="49810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Arrays – Bounds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099"/>
            <a:ext cx="9134475" cy="4518406"/>
          </a:xfrm>
        </p:spPr>
        <p:txBody>
          <a:bodyPr/>
          <a:lstStyle/>
          <a:p>
            <a:r>
              <a:rPr lang="en-US" dirty="0" smtClean="0"/>
              <a:t>A bounds error occurs if you supply an invalid array index. </a:t>
            </a:r>
          </a:p>
          <a:p>
            <a:r>
              <a:rPr lang="en-US" dirty="0" smtClean="0"/>
              <a:t>Causes your program to terminate with a run-time error.</a:t>
            </a:r>
          </a:p>
          <a:p>
            <a:r>
              <a:rPr lang="en-US" dirty="0" smtClean="0"/>
              <a:t>Example: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double[] values = new double[10];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values[10] = value; // Error</a:t>
            </a:r>
          </a:p>
          <a:p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values.length</a:t>
            </a:r>
            <a:r>
              <a:rPr lang="en-US" dirty="0" smtClean="0"/>
              <a:t> yields the length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values</a:t>
            </a:r>
            <a:r>
              <a:rPr lang="en-US" dirty="0" smtClean="0"/>
              <a:t> array.</a:t>
            </a:r>
          </a:p>
          <a:p>
            <a:r>
              <a:rPr lang="en-US" u="sng" dirty="0" smtClean="0"/>
              <a:t>There are no parentheses following </a:t>
            </a:r>
            <a:r>
              <a:rPr lang="en-US" u="sng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length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816" x="2925763" y="1606550"/>
          <p14:tracePt t="7965" x="2932113" y="1606550"/>
          <p14:tracePt t="7976" x="2959100" y="1606550"/>
          <p14:tracePt t="7981" x="2978150" y="1606550"/>
          <p14:tracePt t="7989" x="3049588" y="1606550"/>
          <p14:tracePt t="7998" x="3135313" y="1606550"/>
          <p14:tracePt t="8021" x="3240088" y="1606550"/>
          <p14:tracePt t="8037" x="3344863" y="1606550"/>
          <p14:tracePt t="8048" x="3441700" y="1606550"/>
          <p14:tracePt t="8069" x="3521075" y="1606550"/>
          <p14:tracePt t="8085" x="3586163" y="1606550"/>
          <p14:tracePt t="8101" x="3644900" y="1606550"/>
          <p14:tracePt t="8117" x="3716338" y="1606550"/>
          <p14:tracePt t="8133" x="3808413" y="1606550"/>
          <p14:tracePt t="8149" x="3892550" y="1606550"/>
          <p14:tracePt t="8165" x="3990975" y="1606550"/>
          <p14:tracePt t="8165" x="4043363" y="1606550"/>
          <p14:tracePt t="8181" x="4148138" y="1606550"/>
          <p14:tracePt t="8198" x="4278313" y="1606550"/>
          <p14:tracePt t="8214" x="4389438" y="1606550"/>
          <p14:tracePt t="8231" x="4506913" y="1606550"/>
          <p14:tracePt t="8248" x="4611688" y="1606550"/>
          <p14:tracePt t="8265" x="4716463" y="1606550"/>
          <p14:tracePt t="8281" x="4806950" y="1606550"/>
          <p14:tracePt t="8298" x="4911725" y="1606550"/>
          <p14:tracePt t="8314" x="5003800" y="1606550"/>
          <p14:tracePt t="8331" x="5068888" y="1606550"/>
          <p14:tracePt t="8348" x="5106988" y="1606550"/>
          <p14:tracePt t="8364" x="5113338" y="1606550"/>
          <p14:tracePt t="10757" x="5127625" y="1612900"/>
          <p14:tracePt t="10765" x="5146675" y="1625600"/>
          <p14:tracePt t="10770" x="5173663" y="1639888"/>
          <p14:tracePt t="10780" x="5245100" y="1658938"/>
          <p14:tracePt t="10797" x="5283200" y="1671638"/>
          <p14:tracePt t="10814" x="5297488" y="1677988"/>
          <p14:tracePt t="10933" x="5291138" y="1677988"/>
          <p14:tracePt t="10941" x="5276850" y="1684338"/>
          <p14:tracePt t="10949" x="5251450" y="1698625"/>
          <p14:tracePt t="10963" x="5211763" y="1711325"/>
          <p14:tracePt t="10965" x="5100638" y="1751013"/>
          <p14:tracePt t="10980" x="4957763" y="1809750"/>
          <p14:tracePt t="10997" x="4702175" y="1912938"/>
          <p14:tracePt t="11014" x="4494213" y="2005013"/>
          <p14:tracePt t="11030" x="4291013" y="2116138"/>
          <p14:tracePt t="11047" x="4068763" y="2233613"/>
          <p14:tracePt t="11064" x="3925888" y="2325688"/>
          <p14:tracePt t="11080" x="3840163" y="2370138"/>
          <p14:tracePt t="11097" x="3821113" y="2384425"/>
          <p14:tracePt t="11141" x="3827463" y="2384425"/>
          <p14:tracePt t="11149" x="3846513" y="2384425"/>
          <p14:tracePt t="11163" x="3886200" y="2370138"/>
          <p14:tracePt t="11165" x="3970338" y="2363788"/>
          <p14:tracePt t="11180" x="4114800" y="2351088"/>
          <p14:tracePt t="11197" x="4538663" y="2351088"/>
          <p14:tracePt t="11213" x="4951413" y="2357438"/>
          <p14:tracePt t="11230" x="5368925" y="2378075"/>
          <p14:tracePt t="11247" x="5643563" y="2397125"/>
          <p14:tracePt t="11263" x="5865813" y="2403475"/>
          <p14:tracePt t="11280" x="6048375" y="2416175"/>
          <p14:tracePt t="11297" x="6211888" y="2416175"/>
          <p14:tracePt t="11313" x="6361113" y="2416175"/>
          <p14:tracePt t="11330" x="6492875" y="2403475"/>
          <p14:tracePt t="11347" x="6629400" y="2390775"/>
          <p14:tracePt t="11363" x="6746875" y="2384425"/>
          <p14:tracePt t="11380" x="6818313" y="2370138"/>
          <p14:tracePt t="11397" x="6910388" y="2357438"/>
          <p14:tracePt t="11414" x="6956425" y="2338388"/>
          <p14:tracePt t="11430" x="6988175" y="2332038"/>
          <p14:tracePt t="11447" x="7008813" y="2332038"/>
          <p14:tracePt t="11463" x="7021513" y="2332038"/>
          <p14:tracePt t="11480" x="7027863" y="2325688"/>
          <p14:tracePt t="11533" x="7034213" y="2325688"/>
          <p14:tracePt t="11549" x="7046913" y="2319338"/>
          <p14:tracePt t="11557" x="7067550" y="2319338"/>
          <p14:tracePt t="11564" x="7138988" y="2292350"/>
          <p14:tracePt t="11580" x="7237413" y="2266950"/>
          <p14:tracePt t="11597" x="7413625" y="2214563"/>
          <p14:tracePt t="11613" x="7485063" y="2193925"/>
          <p14:tracePt t="11630" x="7497763" y="2193925"/>
          <p14:tracePt t="11693" x="7491413" y="2193925"/>
          <p14:tracePt t="11701" x="7485063" y="2193925"/>
          <p14:tracePt t="11709" x="7478713" y="2193925"/>
          <p14:tracePt t="11717" x="7426325" y="2193925"/>
          <p14:tracePt t="11730" x="7327900" y="2193925"/>
          <p14:tracePt t="11746" x="7210425" y="2193925"/>
          <p14:tracePt t="11763" x="7061200" y="2187575"/>
          <p14:tracePt t="11780" x="6975475" y="2187575"/>
          <p14:tracePt t="11797" x="6916738" y="2187575"/>
          <p14:tracePt t="11813" x="6910388" y="2187575"/>
          <p14:tracePt t="11877" x="6929438" y="2187575"/>
          <p14:tracePt t="11885" x="6962775" y="2187575"/>
          <p14:tracePt t="11897" x="7021513" y="2187575"/>
          <p14:tracePt t="11897" x="7158038" y="2187575"/>
          <p14:tracePt t="11913" x="7340600" y="2187575"/>
          <p14:tracePt t="11930" x="7524750" y="2201863"/>
          <p14:tracePt t="11946" x="7648575" y="2201863"/>
          <p14:tracePt t="11963" x="7688263" y="2201863"/>
          <p14:tracePt t="12005" x="7673975" y="2201863"/>
          <p14:tracePt t="12014" x="7654925" y="2201863"/>
          <p14:tracePt t="12014" x="7543800" y="2201863"/>
          <p14:tracePt t="12030" x="7348538" y="2187575"/>
          <p14:tracePt t="12046" x="7008813" y="2187575"/>
          <p14:tracePt t="12063" x="6610350" y="2181225"/>
          <p14:tracePt t="12080" x="6361113" y="2181225"/>
          <p14:tracePt t="12096" x="6249988" y="2181225"/>
          <p14:tracePt t="12113" x="6237288" y="2181225"/>
          <p14:tracePt t="12149" x="6249988" y="2181225"/>
          <p14:tracePt t="12150" x="6296025" y="2181225"/>
          <p14:tracePt t="12163" x="6511925" y="2181225"/>
          <p14:tracePt t="12180" x="6929438" y="2201863"/>
          <p14:tracePt t="12196" x="7327900" y="2233613"/>
          <p14:tracePt t="12213" x="7772400" y="2260600"/>
          <p14:tracePt t="12230" x="7916863" y="2273300"/>
          <p14:tracePt t="12246" x="7981950" y="2273300"/>
          <p14:tracePt t="12845" x="7975600" y="2279650"/>
          <p14:tracePt t="12853" x="7967663" y="2279650"/>
          <p14:tracePt t="12861" x="7954963" y="2286000"/>
          <p14:tracePt t="12869" x="7935913" y="2305050"/>
          <p14:tracePt t="12880" x="7877175" y="2357438"/>
          <p14:tracePt t="12896" x="7812088" y="2430463"/>
          <p14:tracePt t="12913" x="7732713" y="2508250"/>
          <p14:tracePt t="12929" x="7648575" y="2592388"/>
          <p14:tracePt t="12946" x="7577138" y="2659063"/>
          <p14:tracePt t="12963" x="7478713" y="2743200"/>
          <p14:tracePt t="12979" x="7399338" y="2827338"/>
          <p14:tracePt t="12996" x="7327900" y="2894013"/>
          <p14:tracePt t="13013" x="7250113" y="2984500"/>
          <p14:tracePt t="13030" x="7210425" y="3011488"/>
          <p14:tracePt t="13046" x="7178675" y="3030538"/>
          <p14:tracePt t="13063" x="7170738" y="3043238"/>
          <p14:tracePt t="13079" x="7164388" y="3063875"/>
          <p14:tracePt t="13096" x="7151688" y="3076575"/>
          <p14:tracePt t="13113" x="7138988" y="3089275"/>
          <p14:tracePt t="13129" x="7119938" y="3089275"/>
          <p14:tracePt t="13146" x="7080250" y="3070225"/>
          <p14:tracePt t="13163" x="7015163" y="3024188"/>
          <p14:tracePt t="13179" x="6969125" y="2990850"/>
          <p14:tracePt t="13509" x="6962775" y="2990850"/>
          <p14:tracePt t="13525" x="6956425" y="2990850"/>
          <p14:tracePt t="13533" x="6950075" y="2990850"/>
          <p14:tracePt t="13541" x="6950075" y="2997200"/>
          <p14:tracePt t="13549" x="6935788" y="2997200"/>
          <p14:tracePt t="13581" x="6929438" y="2997200"/>
          <p14:tracePt t="13599" x="6929438" y="3005138"/>
          <p14:tracePt t="14917" x="6923088" y="3005138"/>
          <p14:tracePt t="14957" x="6916738" y="3005138"/>
          <p14:tracePt t="14989" x="6910388" y="3005138"/>
          <p14:tracePt t="15405" x="6910388" y="2997200"/>
          <p14:tracePt t="15421" x="6904038" y="2997200"/>
          <p14:tracePt t="15429" x="6897688" y="3005138"/>
          <p14:tracePt t="15429" x="6891338" y="3005138"/>
          <p14:tracePt t="15445" x="6870700" y="3011488"/>
          <p14:tracePt t="15462" x="6858000" y="3017838"/>
          <p14:tracePt t="15478" x="6824663" y="3030538"/>
          <p14:tracePt t="15495" x="6792913" y="3036888"/>
          <p14:tracePt t="15512" x="6753225" y="3043238"/>
          <p14:tracePt t="15528" x="6707188" y="3063875"/>
          <p14:tracePt t="15545" x="6669088" y="3082925"/>
          <p14:tracePt t="15562" x="6623050" y="3095625"/>
          <p14:tracePt t="15578" x="6570663" y="3128963"/>
          <p14:tracePt t="15595" x="6511925" y="3141663"/>
          <p14:tracePt t="15612" x="6453188" y="3160713"/>
          <p14:tracePt t="15628" x="6400800" y="3167063"/>
          <p14:tracePt t="15645" x="6367463" y="3175000"/>
          <p14:tracePt t="15662" x="6342063" y="3175000"/>
          <p14:tracePt t="15678" x="6316663" y="3175000"/>
          <p14:tracePt t="15695" x="6283325" y="3167063"/>
          <p14:tracePt t="15712" x="6237288" y="3160713"/>
          <p14:tracePt t="15728" x="6178550" y="3154363"/>
          <p14:tracePt t="15745" x="6100763" y="3154363"/>
          <p14:tracePt t="15762" x="6008688" y="3154363"/>
          <p14:tracePt t="15778" x="5930900" y="3154363"/>
          <p14:tracePt t="15795" x="5865813" y="3160713"/>
          <p14:tracePt t="15811" x="5813425" y="3175000"/>
          <p14:tracePt t="15828" x="5740400" y="3181350"/>
          <p14:tracePt t="15845" x="5708650" y="3187700"/>
          <p14:tracePt t="15861" x="5695950" y="3187700"/>
          <p14:tracePt t="15879" x="5675313" y="3187700"/>
          <p14:tracePt t="15895" x="5656263" y="3187700"/>
          <p14:tracePt t="15912" x="5616575" y="3187700"/>
          <p14:tracePt t="15929" x="5557838" y="3167063"/>
          <p14:tracePt t="15945" x="5473700" y="3135313"/>
          <p14:tracePt t="15962" x="5381625" y="3122613"/>
          <p14:tracePt t="15978" x="5291138" y="3108325"/>
          <p14:tracePt t="15995" x="5205413" y="3101975"/>
          <p14:tracePt t="16011" x="5153025" y="3101975"/>
          <p14:tracePt t="16028" x="5127625" y="3101975"/>
          <p14:tracePt t="16045" x="5121275" y="3101975"/>
          <p14:tracePt t="16085" x="5113338" y="3095625"/>
          <p14:tracePt t="16093" x="5087938" y="3089275"/>
          <p14:tracePt t="16109" x="5075238" y="3089275"/>
          <p14:tracePt t="16112" x="5022850" y="3063875"/>
          <p14:tracePt t="16128" x="5003800" y="3036888"/>
          <p14:tracePt t="16145" x="4976813" y="3017838"/>
          <p14:tracePt t="16161" x="4957763" y="3005138"/>
          <p14:tracePt t="16178" x="4951413" y="2997200"/>
          <p14:tracePt t="16195" x="4945063" y="2990850"/>
          <p14:tracePt t="16325" x="4951413" y="2990850"/>
          <p14:tracePt t="16341" x="4957763" y="2990850"/>
          <p14:tracePt t="16357" x="4970463" y="2984500"/>
          <p14:tracePt t="16373" x="4976813" y="2984500"/>
          <p14:tracePt t="16386" x="4989513" y="2984500"/>
          <p14:tracePt t="16397" x="4995863" y="2984500"/>
          <p14:tracePt t="16419" x="5003800" y="2984500"/>
          <p14:tracePt t="16419" x="5010150" y="2984500"/>
          <p14:tracePt t="16501" x="5016500" y="2984500"/>
          <p14:tracePt t="16525" x="5022850" y="2984500"/>
          <p14:tracePt t="16536" x="5029200" y="2984500"/>
          <p14:tracePt t="16545" x="5035550" y="2984500"/>
          <p14:tracePt t="16545" x="5041900" y="2984500"/>
          <p14:tracePt t="16581" x="5048250" y="2984500"/>
          <p14:tracePt t="16637" x="5054600" y="2984500"/>
          <p14:tracePt t="16845" x="5048250" y="2984500"/>
          <p14:tracePt t="16853" x="5041900" y="2984500"/>
          <p14:tracePt t="16870" x="5035550" y="2984500"/>
          <p14:tracePt t="16875" x="5022850" y="2984500"/>
          <p14:tracePt t="16878" x="5010150" y="2984500"/>
          <p14:tracePt t="16894" x="4983163" y="2990850"/>
          <p14:tracePt t="16911" x="4976813" y="2990850"/>
          <p14:tracePt t="16949" x="4970463" y="2990850"/>
          <p14:tracePt t="16965" x="4964113" y="2990850"/>
          <p14:tracePt t="16989" x="4957763" y="2984500"/>
          <p14:tracePt t="17013" x="4951413" y="2984500"/>
          <p14:tracePt t="17029" x="4945063" y="2984500"/>
          <p14:tracePt t="17069" x="4937125" y="2984500"/>
          <p14:tracePt t="17205" x="4945063" y="2984500"/>
          <p14:tracePt t="17213" x="4951413" y="2984500"/>
          <p14:tracePt t="17221" x="4957763" y="2984500"/>
          <p14:tracePt t="17229" x="4976813" y="2984500"/>
          <p14:tracePt t="17253" x="4989513" y="2978150"/>
          <p14:tracePt t="17261" x="5010150" y="2978150"/>
          <p14:tracePt t="17278" x="5016500" y="2978150"/>
          <p14:tracePt t="17278" x="5022850" y="2978150"/>
          <p14:tracePt t="17453" x="5029200" y="2978150"/>
          <p14:tracePt t="17470" x="5035550" y="2978150"/>
          <p14:tracePt t="17478" x="5041900" y="2978150"/>
          <p14:tracePt t="17478" x="5054600" y="2978150"/>
          <p14:tracePt t="17494" x="5068888" y="2978150"/>
          <p14:tracePt t="17511" x="5081588" y="2978150"/>
          <p14:tracePt t="17527" x="5094288" y="2978150"/>
          <p14:tracePt t="17544" x="5100638" y="2978150"/>
          <p14:tracePt t="17561" x="5106988" y="2978150"/>
          <p14:tracePt t="17597" x="5113338" y="2978150"/>
          <p14:tracePt t="17774" x="5121275" y="2978150"/>
          <p14:tracePt t="17782" x="5127625" y="2978150"/>
          <p14:tracePt t="17790" x="5133975" y="2978150"/>
          <p14:tracePt t="17798" x="5146675" y="2978150"/>
          <p14:tracePt t="17812" x="5153025" y="2978150"/>
          <p14:tracePt t="17828" x="5159375" y="2978150"/>
          <p14:tracePt t="17845" x="5173663" y="2978150"/>
          <p14:tracePt t="17862" x="5180013" y="2971800"/>
          <p14:tracePt t="17878" x="5192713" y="2971800"/>
          <p14:tracePt t="17895" x="5199063" y="2971800"/>
          <p14:tracePt t="17912" x="5218113" y="2971800"/>
          <p14:tracePt t="17928" x="5232400" y="2965450"/>
          <p14:tracePt t="17945" x="5238750" y="2965450"/>
          <p14:tracePt t="17962" x="5245100" y="2965450"/>
          <p14:tracePt t="18094" x="5238750" y="2965450"/>
          <p14:tracePt t="18110" x="5232400" y="2965450"/>
          <p14:tracePt t="18118" x="5224463" y="2965450"/>
          <p14:tracePt t="18126" x="5224463" y="2971800"/>
          <p14:tracePt t="18130" x="5211763" y="2971800"/>
          <p14:tracePt t="18145" x="5186363" y="2971800"/>
          <p14:tracePt t="18162" x="5173663" y="2971800"/>
          <p14:tracePt t="18178" x="5159375" y="2978150"/>
          <p14:tracePt t="18195" x="5153025" y="2978150"/>
          <p14:tracePt t="18302" x="5159375" y="2978150"/>
          <p14:tracePt t="18310" x="5165725" y="2978150"/>
          <p14:tracePt t="18322" x="5186363" y="2978150"/>
          <p14:tracePt t="18326" x="5199063" y="2978150"/>
          <p14:tracePt t="18328" x="5232400" y="2978150"/>
          <p14:tracePt t="18345" x="5251450" y="2978150"/>
          <p14:tracePt t="18362" x="5257800" y="2978150"/>
          <p14:tracePt t="18378" x="5264150" y="2978150"/>
          <p14:tracePt t="18414" x="5257800" y="2978150"/>
          <p14:tracePt t="18430" x="5251450" y="2978150"/>
          <p14:tracePt t="18446" x="5245100" y="2978150"/>
          <p14:tracePt t="18454" x="5224463" y="2978150"/>
          <p14:tracePt t="18461" x="5192713" y="2978150"/>
          <p14:tracePt t="18478" x="5186363" y="2984500"/>
          <p14:tracePt t="18550" x="5192713" y="2984500"/>
          <p14:tracePt t="18566" x="5199063" y="2984500"/>
          <p14:tracePt t="18574" x="5205413" y="2984500"/>
          <p14:tracePt t="18589" x="5211763" y="2984500"/>
          <p14:tracePt t="18590" x="5218113" y="2984500"/>
          <p14:tracePt t="18595" x="5224463" y="2984500"/>
          <p14:tracePt t="18611" x="5232400" y="2984500"/>
          <p14:tracePt t="18694" x="5218113" y="2984500"/>
          <p14:tracePt t="18702" x="5211763" y="2990850"/>
          <p14:tracePt t="18710" x="5205413" y="2997200"/>
          <p14:tracePt t="18718" x="5140325" y="3030538"/>
          <p14:tracePt t="18728" x="5048250" y="3076575"/>
          <p14:tracePt t="18745" x="4924425" y="3108325"/>
          <p14:tracePt t="18761" x="4775200" y="3141663"/>
          <p14:tracePt t="18778" x="4597400" y="3175000"/>
          <p14:tracePt t="18795" x="4454525" y="3194050"/>
          <p14:tracePt t="18811" x="4291013" y="3233738"/>
          <p14:tracePt t="18828" x="4133850" y="3259138"/>
          <p14:tracePt t="18845" x="3970338" y="3278188"/>
          <p14:tracePt t="18861" x="3735388" y="3311525"/>
          <p14:tracePt t="18878" x="3632200" y="3336925"/>
          <p14:tracePt t="18895" x="3527425" y="3363913"/>
          <p14:tracePt t="18911" x="3435350" y="3363913"/>
          <p14:tracePt t="18928" x="3344863" y="3363913"/>
          <p14:tracePt t="18945" x="3240088" y="3363913"/>
          <p14:tracePt t="18961" x="3116263" y="3363913"/>
          <p14:tracePt t="18978" x="2984500" y="3363913"/>
          <p14:tracePt t="18995" x="2835275" y="3363913"/>
          <p14:tracePt t="19011" x="2651125" y="3363913"/>
          <p14:tracePt t="19028" x="2489200" y="3363913"/>
          <p14:tracePt t="19044" x="2357438" y="3363913"/>
          <p14:tracePt t="19061" x="2201863" y="3370263"/>
          <p14:tracePt t="19078" x="2097088" y="3370263"/>
          <p14:tracePt t="19095" x="1998663" y="3370263"/>
          <p14:tracePt t="19111" x="1906588" y="3370263"/>
          <p14:tracePt t="19128" x="1835150" y="3370263"/>
          <p14:tracePt t="19144" x="1789113" y="3370263"/>
          <p14:tracePt t="19161" x="1744663" y="3363913"/>
          <p14:tracePt t="19178" x="1730375" y="3357563"/>
          <p14:tracePt t="19195" x="1704975" y="3351213"/>
          <p14:tracePt t="19211" x="1692275" y="3344863"/>
          <p14:tracePt t="19228" x="1677988" y="3344863"/>
          <p14:tracePt t="19245" x="1665288" y="3344863"/>
          <p14:tracePt t="19261" x="1619250" y="3344863"/>
          <p14:tracePt t="19278" x="1587500" y="3344863"/>
          <p14:tracePt t="19294" x="1566863" y="3344863"/>
          <p14:tracePt t="19311" x="1560513" y="3344863"/>
          <p14:tracePt t="19382" x="1566863" y="3344863"/>
          <p14:tracePt t="19384" x="1574800" y="3344863"/>
          <p14:tracePt t="19406" x="1587500" y="3344863"/>
          <p14:tracePt t="19414" x="1606550" y="3344863"/>
          <p14:tracePt t="19417" x="1639888" y="3344863"/>
          <p14:tracePt t="19428" x="1711325" y="3344863"/>
          <p14:tracePt t="19444" x="1770063" y="3344863"/>
          <p14:tracePt t="19461" x="1828800" y="3344863"/>
          <p14:tracePt t="19478" x="1847850" y="3351213"/>
          <p14:tracePt t="19534" x="1841500" y="3351213"/>
          <p14:tracePt t="19550" x="1835150" y="3351213"/>
          <p14:tracePt t="19550" x="1822450" y="3351213"/>
          <p14:tracePt t="19561" x="1795463" y="3351213"/>
          <p14:tracePt t="19578" x="1763713" y="3351213"/>
          <p14:tracePt t="19594" x="1736725" y="3351213"/>
          <p14:tracePt t="19611" x="1717675" y="3357563"/>
          <p14:tracePt t="19628" x="1698625" y="3357563"/>
          <p14:tracePt t="19702" x="1704975" y="3357563"/>
          <p14:tracePt t="19710" x="1711325" y="3357563"/>
          <p14:tracePt t="19718" x="1724025" y="3357563"/>
          <p14:tracePt t="19726" x="1751013" y="3357563"/>
          <p14:tracePt t="19734" x="1835150" y="3357563"/>
          <p14:tracePt t="19744" x="1927225" y="3357563"/>
          <p14:tracePt t="19761" x="1998663" y="3357563"/>
          <p14:tracePt t="19778" x="2032000" y="3357563"/>
          <p14:tracePt t="19822" x="2024063" y="3357563"/>
          <p14:tracePt t="19830" x="2017713" y="3357563"/>
          <p14:tracePt t="19838" x="2005013" y="3357563"/>
          <p14:tracePt t="19838" x="1979613" y="3357563"/>
          <p14:tracePt t="19846" x="1952625" y="3357563"/>
          <p14:tracePt t="19861" x="1881188" y="3357563"/>
          <p14:tracePt t="19878" x="1809750" y="3363913"/>
          <p14:tracePt t="19894" x="1795463" y="3370263"/>
          <p14:tracePt t="19911" x="1782763" y="3376613"/>
          <p14:tracePt t="20238" x="1776413" y="3382963"/>
          <p14:tracePt t="23079" x="1776413" y="3376613"/>
          <p14:tracePt t="23086" x="1782763" y="3376613"/>
          <p14:tracePt t="23112" x="1789113" y="3376613"/>
          <p14:tracePt t="23114" x="1795463" y="3376613"/>
          <p14:tracePt t="23128" x="1803400" y="3376613"/>
          <p14:tracePt t="23144" x="1822450" y="3376613"/>
          <p14:tracePt t="23161" x="1847850" y="3376613"/>
          <p14:tracePt t="23177" x="1874838" y="3376613"/>
          <p14:tracePt t="23194" x="1906588" y="3376613"/>
          <p14:tracePt t="23211" x="1958975" y="3376613"/>
          <p14:tracePt t="23227" x="2017713" y="3376613"/>
          <p14:tracePt t="23244" x="2082800" y="3376613"/>
          <p14:tracePt t="23261" x="2168525" y="3376613"/>
          <p14:tracePt t="23277" x="2246313" y="3376613"/>
          <p14:tracePt t="23294" x="2357438" y="3376613"/>
          <p14:tracePt t="23311" x="2449513" y="3376613"/>
          <p14:tracePt t="23327" x="2527300" y="3376613"/>
          <p14:tracePt t="23343" x="2613025" y="3376613"/>
          <p14:tracePt t="23359" x="2717800" y="3370263"/>
          <p14:tracePt t="23376" x="2827338" y="3370263"/>
          <p14:tracePt t="23393" x="2906713" y="3370263"/>
          <p14:tracePt t="23409" x="2984500" y="3370263"/>
          <p14:tracePt t="23426" x="3043238" y="3370263"/>
          <p14:tracePt t="23443" x="3108325" y="3370263"/>
          <p14:tracePt t="23459" x="3175000" y="3370263"/>
          <p14:tracePt t="23476" x="3252788" y="3370263"/>
          <p14:tracePt t="23493" x="3389313" y="3370263"/>
          <p14:tracePt t="23510" x="3487738" y="3370263"/>
          <p14:tracePt t="23526" x="3579813" y="3370263"/>
          <p14:tracePt t="23543" x="3657600" y="3370263"/>
          <p14:tracePt t="23559" x="3735388" y="3370263"/>
          <p14:tracePt t="23576" x="3794125" y="3370263"/>
          <p14:tracePt t="23593" x="3867150" y="3370263"/>
          <p14:tracePt t="23610" x="3957638" y="3370263"/>
          <p14:tracePt t="23626" x="4062413" y="3370263"/>
          <p14:tracePt t="23643" x="4154488" y="3370263"/>
          <p14:tracePt t="23659" x="4244975" y="3370263"/>
          <p14:tracePt t="23676" x="4291013" y="3370263"/>
          <p14:tracePt t="23693" x="4324350" y="3370263"/>
          <p14:tracePt t="23693" x="4330700" y="3370263"/>
          <p14:tracePt t="23709" x="4337050" y="3370263"/>
          <p14:tracePt t="26398" x="4330700" y="3376613"/>
          <p14:tracePt t="26406" x="4324350" y="3376613"/>
          <p14:tracePt t="26416" x="4318000" y="3382963"/>
          <p14:tracePt t="26446" x="4303713" y="3382963"/>
          <p14:tracePt t="26447" x="4303713" y="3389313"/>
          <p14:tracePt t="26459" x="4284663" y="3389313"/>
          <p14:tracePt t="26476" x="4271963" y="3403600"/>
          <p14:tracePt t="26493" x="4251325" y="3416300"/>
          <p14:tracePt t="26509" x="4232275" y="3429000"/>
          <p14:tracePt t="26526" x="4179888" y="3468688"/>
          <p14:tracePt t="26543" x="4133850" y="3513138"/>
          <p14:tracePt t="26559" x="4062413" y="3565525"/>
          <p14:tracePt t="26576" x="3997325" y="3632200"/>
          <p14:tracePt t="26593" x="3919538" y="3690938"/>
          <p14:tracePt t="26609" x="3821113" y="3756025"/>
          <p14:tracePt t="26626" x="3735388" y="3808413"/>
          <p14:tracePt t="26643" x="3605213" y="3860800"/>
          <p14:tracePt t="26659" x="3500438" y="3879850"/>
          <p14:tracePt t="26676" x="3382963" y="3898900"/>
          <p14:tracePt t="26693" x="3265488" y="3905250"/>
          <p14:tracePt t="26709" x="3095625" y="3905250"/>
          <p14:tracePt t="26726" x="2860675" y="3911600"/>
          <p14:tracePt t="26743" x="2724150" y="3911600"/>
          <p14:tracePt t="26759" x="2592388" y="3911600"/>
          <p14:tracePt t="26776" x="2489200" y="3911600"/>
          <p14:tracePt t="26792" x="2390775" y="3911600"/>
          <p14:tracePt t="26809" x="2311400" y="3911600"/>
          <p14:tracePt t="26826" x="2252663" y="3911600"/>
          <p14:tracePt t="26842" x="2220913" y="3911600"/>
          <p14:tracePt t="26859" x="2187575" y="3911600"/>
          <p14:tracePt t="26876" x="2168525" y="3905250"/>
          <p14:tracePt t="26892" x="2149475" y="3898900"/>
          <p14:tracePt t="26909" x="2135188" y="3892550"/>
          <p14:tracePt t="26974" x="2135188" y="3886200"/>
          <p14:tracePt t="27062" x="2141538" y="3886200"/>
          <p14:tracePt t="27070" x="2162175" y="3879850"/>
          <p14:tracePt t="27074" x="2174875" y="3867150"/>
          <p14:tracePt t="27092" x="2187575" y="3867150"/>
          <p14:tracePt t="27093" x="2227263" y="3860800"/>
          <p14:tracePt t="27109" x="2266950" y="3846513"/>
          <p14:tracePt t="27126" x="2344738" y="3846513"/>
          <p14:tracePt t="27142" x="2390775" y="3846513"/>
          <p14:tracePt t="27159" x="2430463" y="3846513"/>
          <p14:tracePt t="27176" x="2462213" y="3846513"/>
          <p14:tracePt t="27192" x="2495550" y="3846513"/>
          <p14:tracePt t="27209" x="2527300" y="3846513"/>
          <p14:tracePt t="27226" x="2560638" y="3846513"/>
          <p14:tracePt t="27242" x="2592388" y="3846513"/>
          <p14:tracePt t="27259" x="2619375" y="3846513"/>
          <p14:tracePt t="27276" x="2632075" y="3846513"/>
          <p14:tracePt t="27292" x="2651125" y="3846513"/>
          <p14:tracePt t="27309" x="2665413" y="3846513"/>
          <p14:tracePt t="27326" x="2671763" y="3846513"/>
          <p14:tracePt t="27374" x="2671763" y="3840163"/>
          <p14:tracePt t="27383" x="2678113" y="3840163"/>
          <p14:tracePt t="27414" x="2684463" y="3840163"/>
          <p14:tracePt t="27438" x="2690813" y="3840163"/>
          <p14:tracePt t="27446" x="2697163" y="3840163"/>
          <p14:tracePt t="27454" x="2703513" y="3840163"/>
          <p14:tracePt t="27462" x="2730500" y="3840163"/>
          <p14:tracePt t="27476" x="2749550" y="3840163"/>
          <p14:tracePt t="27492" x="2782888" y="3833813"/>
          <p14:tracePt t="27509" x="2827338" y="3833813"/>
          <p14:tracePt t="27525" x="2900363" y="3833813"/>
          <p14:tracePt t="27542" x="2932113" y="3833813"/>
          <p14:tracePt t="27559" x="2971800" y="3833813"/>
          <p14:tracePt t="27576" x="2997200" y="3833813"/>
          <p14:tracePt t="27592" x="3017838" y="3833813"/>
          <p14:tracePt t="27609" x="3049588" y="3833813"/>
          <p14:tracePt t="27626" x="3070225" y="3833813"/>
          <p14:tracePt t="27642" x="3095625" y="3833813"/>
          <p14:tracePt t="27659" x="3122613" y="3833813"/>
          <p14:tracePt t="27676" x="3154363" y="3833813"/>
          <p14:tracePt t="27692" x="3187700" y="3833813"/>
          <p14:tracePt t="27709" x="3219450" y="3833813"/>
          <p14:tracePt t="27726" x="3252788" y="3833813"/>
          <p14:tracePt t="27726" x="3271838" y="3833813"/>
          <p14:tracePt t="27742" x="3311525" y="3833813"/>
          <p14:tracePt t="27759" x="3376613" y="3833813"/>
          <p14:tracePt t="27775" x="3435350" y="3833813"/>
          <p14:tracePt t="27792" x="3500438" y="3833813"/>
          <p14:tracePt t="27809" x="3559175" y="3833813"/>
          <p14:tracePt t="27825" x="3644900" y="3827463"/>
          <p14:tracePt t="27842" x="3709988" y="3827463"/>
          <p14:tracePt t="27859" x="3794125" y="3827463"/>
          <p14:tracePt t="27876" x="3886200" y="3827463"/>
          <p14:tracePt t="27892" x="3984625" y="3827463"/>
          <p14:tracePt t="27909" x="4068763" y="3827463"/>
          <p14:tracePt t="27925" x="4167188" y="3827463"/>
          <p14:tracePt t="27925" x="4213225" y="3827463"/>
          <p14:tracePt t="27942" x="4291013" y="3827463"/>
          <p14:tracePt t="27959" x="4356100" y="3827463"/>
          <p14:tracePt t="27975" x="4402138" y="3827463"/>
          <p14:tracePt t="27992" x="4435475" y="3827463"/>
          <p14:tracePt t="28009" x="4473575" y="3827463"/>
          <p14:tracePt t="28025" x="4506913" y="3821113"/>
          <p14:tracePt t="28042" x="4538663" y="3821113"/>
          <p14:tracePt t="28059" x="4565650" y="3821113"/>
          <p14:tracePt t="28075" x="4578350" y="3814763"/>
          <p14:tracePt t="28092" x="4591050" y="3814763"/>
          <p14:tracePt t="28109" x="4611688" y="3814763"/>
          <p14:tracePt t="28125" x="4630738" y="3814763"/>
          <p14:tracePt t="28142" x="4664075" y="3814763"/>
          <p14:tracePt t="28159" x="4689475" y="3814763"/>
          <p14:tracePt t="28175" x="4716463" y="3814763"/>
          <p14:tracePt t="28192" x="4767263" y="3814763"/>
          <p14:tracePt t="28209" x="4840288" y="3814763"/>
          <p14:tracePt t="28225" x="4892675" y="3814763"/>
          <p14:tracePt t="28242" x="4937125" y="3808413"/>
          <p14:tracePt t="28259" x="4983163" y="3808413"/>
          <p14:tracePt t="28275" x="5010150" y="3808413"/>
          <p14:tracePt t="28292" x="5048250" y="3808413"/>
          <p14:tracePt t="28309" x="5094288" y="3808413"/>
          <p14:tracePt t="28325" x="5153025" y="3808413"/>
          <p14:tracePt t="28342" x="5276850" y="3808413"/>
          <p14:tracePt t="28359" x="5356225" y="3808413"/>
          <p14:tracePt t="28375" x="5414963" y="3808413"/>
          <p14:tracePt t="28392" x="5446713" y="3808413"/>
          <p14:tracePt t="28408" x="5480050" y="3802063"/>
          <p14:tracePt t="28425" x="5505450" y="3802063"/>
          <p14:tracePt t="28442" x="5532438" y="3802063"/>
          <p14:tracePt t="28458" x="5578475" y="3802063"/>
          <p14:tracePt t="28475" x="5637213" y="3802063"/>
          <p14:tracePt t="28492" x="5702300" y="3802063"/>
          <p14:tracePt t="28508" x="5754688" y="3802063"/>
          <p14:tracePt t="28525" x="5807075" y="3802063"/>
          <p14:tracePt t="28542" x="5872163" y="3802063"/>
          <p14:tracePt t="28558" x="5930900" y="3802063"/>
          <p14:tracePt t="28575" x="5989638" y="3802063"/>
          <p14:tracePt t="28592" x="6061075" y="3802063"/>
          <p14:tracePt t="28608" x="6138863" y="3802063"/>
          <p14:tracePt t="28625" x="6211888" y="3802063"/>
          <p14:tracePt t="28642" x="6289675" y="3802063"/>
          <p14:tracePt t="28658" x="6367463" y="3802063"/>
          <p14:tracePt t="28675" x="6434138" y="3802063"/>
          <p14:tracePt t="28692" x="6484938" y="3802063"/>
          <p14:tracePt t="28708" x="6524625" y="3802063"/>
          <p14:tracePt t="28725" x="6551613" y="3802063"/>
          <p14:tracePt t="28742" x="6596063" y="3802063"/>
          <p14:tracePt t="28759" x="6642100" y="3802063"/>
          <p14:tracePt t="28775" x="6681788" y="3802063"/>
          <p14:tracePt t="28792" x="6721475" y="3802063"/>
          <p14:tracePt t="28808" x="6746875" y="3802063"/>
          <p14:tracePt t="28825" x="6773863" y="3802063"/>
          <p14:tracePt t="28842" x="6799263" y="3802063"/>
          <p14:tracePt t="28859" x="6811963" y="3802063"/>
          <p14:tracePt t="28875" x="6832600" y="3802063"/>
          <p14:tracePt t="28892" x="6838950" y="3802063"/>
          <p14:tracePt t="28908" x="6851650" y="3802063"/>
          <p14:tracePt t="28925" x="6870700" y="3802063"/>
          <p14:tracePt t="28942" x="6897688" y="3802063"/>
          <p14:tracePt t="28958" x="6916738" y="3808413"/>
          <p14:tracePt t="28975" x="6923088" y="3808413"/>
          <p14:tracePt t="28992" x="6935788" y="3808413"/>
          <p14:tracePt t="29030" x="6942138" y="3808413"/>
          <p14:tracePt t="29062" x="6950075" y="3808413"/>
          <p14:tracePt t="29710" x="6962775" y="3808413"/>
          <p14:tracePt t="29714" x="6981825" y="3814763"/>
          <p14:tracePt t="29726" x="6988175" y="3814763"/>
          <p14:tracePt t="29726" x="7002463" y="3814763"/>
          <p14:tracePt t="29741" x="7021513" y="3814763"/>
          <p14:tracePt t="29798" x="7008813" y="3814763"/>
          <p14:tracePt t="29806" x="6994525" y="3814763"/>
          <p14:tracePt t="29820" x="6975475" y="3814763"/>
          <p14:tracePt t="29820" x="6956425" y="3814763"/>
          <p14:tracePt t="29825" x="6904038" y="3821113"/>
          <p14:tracePt t="29841" x="6818313" y="3821113"/>
          <p14:tracePt t="29858" x="6700838" y="3827463"/>
          <p14:tracePt t="29875" x="6524625" y="3827463"/>
          <p14:tracePt t="29891" x="6329363" y="3827463"/>
          <p14:tracePt t="29908" x="6073775" y="3827463"/>
          <p14:tracePt t="29925" x="5767388" y="3814763"/>
          <p14:tracePt t="29941" x="5375275" y="3814763"/>
          <p14:tracePt t="29941" x="5199063" y="3814763"/>
          <p14:tracePt t="29958" x="4826000" y="3814763"/>
          <p14:tracePt t="29975" x="4519613" y="3808413"/>
          <p14:tracePt t="29991" x="4251325" y="3808413"/>
          <p14:tracePt t="30008" x="4016375" y="3808413"/>
          <p14:tracePt t="30025" x="3794125" y="3802063"/>
          <p14:tracePt t="30041" x="3611563" y="3802063"/>
          <p14:tracePt t="30058" x="3435350" y="3802063"/>
          <p14:tracePt t="30074" x="3246438" y="3802063"/>
          <p14:tracePt t="30091" x="2959100" y="3787775"/>
          <p14:tracePt t="30108" x="2690813" y="3787775"/>
          <p14:tracePt t="30124" x="2527300" y="3787775"/>
          <p14:tracePt t="30141" x="2344738" y="3787775"/>
          <p14:tracePt t="30158" x="2090738" y="3787775"/>
          <p14:tracePt t="30175" x="1912938" y="3787775"/>
          <p14:tracePt t="30191" x="1757363" y="3794125"/>
          <p14:tracePt t="30208" x="1619250" y="3802063"/>
          <p14:tracePt t="30224" x="1516063" y="3802063"/>
          <p14:tracePt t="30241" x="1397000" y="3808413"/>
          <p14:tracePt t="30258" x="1293813" y="3808413"/>
          <p14:tracePt t="30275" x="1201738" y="3808413"/>
          <p14:tracePt t="30291" x="1149350" y="3808413"/>
          <p14:tracePt t="30308" x="1136650" y="3808413"/>
          <p14:tracePt t="30566" x="1143000" y="3808413"/>
          <p14:tracePt t="30582" x="1149350" y="3802063"/>
          <p14:tracePt t="30598" x="1162050" y="3802063"/>
          <p14:tracePt t="30608" x="1176338" y="3802063"/>
          <p14:tracePt t="30608" x="1195388" y="3794125"/>
          <p14:tracePt t="30625" x="1254125" y="3787775"/>
          <p14:tracePt t="30641" x="1306513" y="3781425"/>
          <p14:tracePt t="30658" x="1384300" y="3781425"/>
          <p14:tracePt t="30674" x="1443038" y="3781425"/>
          <p14:tracePt t="30691" x="1528763" y="3775075"/>
          <p14:tracePt t="30708" x="1574800" y="3775075"/>
          <p14:tracePt t="30724" x="1593850" y="3775075"/>
          <p14:tracePt t="30741" x="1606550" y="3775075"/>
          <p14:tracePt t="30902" x="1612900" y="3775075"/>
          <p14:tracePt t="30910" x="1633538" y="3775075"/>
          <p14:tracePt t="30918" x="1646238" y="3775075"/>
          <p14:tracePt t="30926" x="1671638" y="3775075"/>
          <p14:tracePt t="30934" x="1711325" y="3775075"/>
          <p14:tracePt t="30941" x="1782763" y="3775075"/>
          <p14:tracePt t="30957" x="1939925" y="3775075"/>
          <p14:tracePt t="30974" x="2017713" y="3775075"/>
          <p14:tracePt t="30991" x="2044700" y="3781425"/>
          <p14:tracePt t="31008" x="2051050" y="3781425"/>
          <p14:tracePt t="31024" x="2057400" y="3781425"/>
          <p14:tracePt t="31126" x="2063750" y="3781425"/>
          <p14:tracePt t="31133" x="2070100" y="3781425"/>
          <p14:tracePt t="31142" x="2076450" y="3781425"/>
          <p14:tracePt t="31142" x="2082800" y="3781425"/>
          <p14:tracePt t="31158" x="2122488" y="3781425"/>
          <p14:tracePt t="31174" x="2162175" y="3781425"/>
          <p14:tracePt t="31191" x="2208213" y="3781425"/>
          <p14:tracePt t="31207" x="2239963" y="3781425"/>
          <p14:tracePt t="31224" x="2266950" y="3781425"/>
          <p14:tracePt t="31241" x="2279650" y="3781425"/>
          <p14:tracePt t="31257" x="2286000" y="3781425"/>
          <p14:tracePt t="31622" x="2279650" y="3781425"/>
          <p14:tracePt t="31630" x="2273300" y="3781425"/>
          <p14:tracePt t="31646" x="2266950" y="3781425"/>
          <p14:tracePt t="31670" x="2252663" y="3787775"/>
          <p14:tracePt t="31678" x="2246313" y="3787775"/>
          <p14:tracePt t="31686" x="2239963" y="3794125"/>
          <p14:tracePt t="31694" x="2233613" y="3794125"/>
          <p14:tracePt t="31707" x="2220913" y="3794125"/>
          <p14:tracePt t="31724" x="2214563" y="3802063"/>
          <p14:tracePt t="31741" x="2201863" y="3802063"/>
          <p14:tracePt t="31757" x="2187575" y="3802063"/>
          <p14:tracePt t="31757" x="2181225" y="3802063"/>
          <p14:tracePt t="31774" x="2155825" y="3802063"/>
          <p14:tracePt t="31791" x="2128838" y="3802063"/>
          <p14:tracePt t="31808" x="2090738" y="3808413"/>
          <p14:tracePt t="31824" x="2044700" y="3808413"/>
          <p14:tracePt t="31841" x="1985963" y="3808413"/>
          <p14:tracePt t="31857" x="1912938" y="3808413"/>
          <p14:tracePt t="31874" x="1828800" y="3814763"/>
          <p14:tracePt t="31891" x="1751013" y="3814763"/>
          <p14:tracePt t="31908" x="1671638" y="3814763"/>
          <p14:tracePt t="31924" x="1574800" y="3814763"/>
          <p14:tracePt t="31941" x="1489075" y="3814763"/>
          <p14:tracePt t="31957" x="1417638" y="3814763"/>
          <p14:tracePt t="31974" x="1325563" y="3814763"/>
          <p14:tracePt t="31990" x="1260475" y="3814763"/>
          <p14:tracePt t="32007" x="1195388" y="3814763"/>
          <p14:tracePt t="32024" x="1143000" y="3814763"/>
          <p14:tracePt t="32040" x="1109663" y="3814763"/>
          <p14:tracePt t="32057" x="1077913" y="3814763"/>
          <p14:tracePt t="32074" x="1071563" y="3821113"/>
          <p14:tracePt t="32166" x="1058863" y="3821113"/>
          <p14:tracePt t="32174" x="1050925" y="3814763"/>
          <p14:tracePt t="32182" x="1006475" y="3814763"/>
          <p14:tracePt t="32190" x="960438" y="3814763"/>
          <p14:tracePt t="32207" x="895350" y="3808413"/>
          <p14:tracePt t="32224" x="836613" y="3808413"/>
          <p14:tracePt t="32240" x="763588" y="3808413"/>
          <p14:tracePt t="32257" x="711200" y="3808413"/>
          <p14:tracePt t="32274" x="673100" y="3808413"/>
          <p14:tracePt t="32291" x="639763" y="3808413"/>
          <p14:tracePt t="32308" x="601663" y="3808413"/>
          <p14:tracePt t="32324" x="568325" y="3808413"/>
          <p14:tracePt t="32341" x="555625" y="3808413"/>
          <p14:tracePt t="32518" x="555625" y="3802063"/>
          <p14:tracePt t="32526" x="561975" y="3802063"/>
          <p14:tracePt t="32534" x="574675" y="3802063"/>
          <p14:tracePt t="32542" x="587375" y="3802063"/>
          <p14:tracePt t="32550" x="614363" y="3802063"/>
          <p14:tracePt t="32557" x="660400" y="3802063"/>
          <p14:tracePt t="32574" x="790575" y="3802063"/>
          <p14:tracePt t="32590" x="920750" y="3802063"/>
          <p14:tracePt t="32607" x="1077913" y="3802063"/>
          <p14:tracePt t="32624" x="1260475" y="3814763"/>
          <p14:tracePt t="32640" x="1508125" y="3821113"/>
          <p14:tracePt t="32657" x="1704975" y="3827463"/>
          <p14:tracePt t="32673" x="1887538" y="3852863"/>
          <p14:tracePt t="32690" x="2044700" y="3852863"/>
          <p14:tracePt t="32707" x="2193925" y="3867150"/>
          <p14:tracePt t="32724" x="2325688" y="3867150"/>
          <p14:tracePt t="32740" x="2422525" y="3867150"/>
          <p14:tracePt t="32757" x="2527300" y="3867150"/>
          <p14:tracePt t="32773" x="2651125" y="3867150"/>
          <p14:tracePt t="32790" x="2730500" y="3867150"/>
          <p14:tracePt t="32807" x="2782888" y="3860800"/>
          <p14:tracePt t="32824" x="2835275" y="3846513"/>
          <p14:tracePt t="32840" x="2900363" y="3827463"/>
          <p14:tracePt t="32857" x="2932113" y="3821113"/>
          <p14:tracePt t="32873" x="2965450" y="3802063"/>
          <p14:tracePt t="32890" x="2997200" y="3787775"/>
          <p14:tracePt t="32907" x="3024188" y="3768725"/>
          <p14:tracePt t="32924" x="3036888" y="3749675"/>
          <p14:tracePt t="32940" x="3036888" y="3716338"/>
          <p14:tracePt t="32957" x="3036888" y="3676650"/>
          <p14:tracePt t="32974" x="3017838" y="3632200"/>
          <p14:tracePt t="32991" x="3005138" y="3592513"/>
          <p14:tracePt t="33007" x="2965450" y="3546475"/>
          <p14:tracePt t="33024" x="2900363" y="3481388"/>
          <p14:tracePt t="33040" x="2835275" y="3429000"/>
          <p14:tracePt t="33057" x="2755900" y="3376613"/>
          <p14:tracePt t="33074" x="2665413" y="3305175"/>
          <p14:tracePt t="33090" x="2598738" y="3265488"/>
          <p14:tracePt t="33107" x="2520950" y="3219450"/>
          <p14:tracePt t="33124" x="2449513" y="3187700"/>
          <p14:tracePt t="33140" x="2363788" y="3181350"/>
          <p14:tracePt t="33157" x="2266950" y="3181350"/>
          <p14:tracePt t="33173" x="2090738" y="3181350"/>
          <p14:tracePt t="33190" x="1973263" y="3181350"/>
          <p14:tracePt t="33207" x="1847850" y="3181350"/>
          <p14:tracePt t="33223" x="1724025" y="3181350"/>
          <p14:tracePt t="33240" x="1606550" y="3181350"/>
          <p14:tracePt t="33257" x="1463675" y="3194050"/>
          <p14:tracePt t="33273" x="1352550" y="3194050"/>
          <p14:tracePt t="33290" x="1241425" y="3206750"/>
          <p14:tracePt t="33307" x="1136650" y="3206750"/>
          <p14:tracePt t="33323" x="1058863" y="3206750"/>
          <p14:tracePt t="33340" x="979488" y="3213100"/>
          <p14:tracePt t="33357" x="889000" y="3233738"/>
          <p14:tracePt t="33373" x="757238" y="3265488"/>
          <p14:tracePt t="33390" x="660400" y="3292475"/>
          <p14:tracePt t="33407" x="581025" y="3324225"/>
          <p14:tracePt t="33423" x="522288" y="3344863"/>
          <p14:tracePt t="33440" x="490538" y="3363913"/>
          <p14:tracePt t="33457" x="457200" y="3382963"/>
          <p14:tracePt t="33473" x="431800" y="3403600"/>
          <p14:tracePt t="33490" x="385763" y="3441700"/>
          <p14:tracePt t="33506" x="358775" y="3468688"/>
          <p14:tracePt t="33523" x="339725" y="3494088"/>
          <p14:tracePt t="33540" x="320675" y="3521075"/>
          <p14:tracePt t="33556" x="306388" y="3533775"/>
          <p14:tracePt t="33573" x="300038" y="3546475"/>
          <p14:tracePt t="33573" x="300038" y="3559175"/>
          <p14:tracePt t="33590" x="300038" y="3573463"/>
          <p14:tracePt t="33606" x="300038" y="3592513"/>
          <p14:tracePt t="33623" x="312738" y="3605213"/>
          <p14:tracePt t="33640" x="333375" y="3624263"/>
          <p14:tracePt t="33656" x="346075" y="3651250"/>
          <p14:tracePt t="33673" x="385763" y="3663950"/>
          <p14:tracePt t="33690" x="444500" y="3683000"/>
          <p14:tracePt t="33706" x="496888" y="3716338"/>
          <p14:tracePt t="33723" x="587375" y="3741738"/>
          <p14:tracePt t="33740" x="666750" y="3749675"/>
          <p14:tracePt t="33756" x="738188" y="3756025"/>
          <p14:tracePt t="33773" x="836613" y="3768725"/>
          <p14:tracePt t="33790" x="979488" y="3775075"/>
          <p14:tracePt t="33807" x="1065213" y="3775075"/>
          <p14:tracePt t="33823" x="1149350" y="3775075"/>
          <p14:tracePt t="33840" x="1214438" y="3775075"/>
          <p14:tracePt t="33856" x="1300163" y="3775075"/>
          <p14:tracePt t="33873" x="1390650" y="3775075"/>
          <p14:tracePt t="33890" x="1489075" y="3775075"/>
          <p14:tracePt t="33906" x="1587500" y="3775075"/>
          <p14:tracePt t="33923" x="1692275" y="3775075"/>
          <p14:tracePt t="33940" x="1795463" y="3775075"/>
          <p14:tracePt t="33956" x="1893888" y="3775075"/>
          <p14:tracePt t="33973" x="2005013" y="3775075"/>
          <p14:tracePt t="33990" x="2155825" y="3775075"/>
          <p14:tracePt t="34006" x="2260600" y="3775075"/>
          <p14:tracePt t="34023" x="2370138" y="3775075"/>
          <p14:tracePt t="34040" x="2481263" y="3775075"/>
          <p14:tracePt t="34056" x="2566988" y="3775075"/>
          <p14:tracePt t="34073" x="2644775" y="3775075"/>
          <p14:tracePt t="34090" x="2709863" y="3768725"/>
          <p14:tracePt t="34106" x="2743200" y="3768725"/>
          <p14:tracePt t="34123" x="2755900" y="3762375"/>
          <p14:tracePt t="34262" x="2743200" y="3762375"/>
          <p14:tracePt t="34278" x="2743200" y="3768725"/>
          <p14:tracePt t="34286" x="2736850" y="3768725"/>
          <p14:tracePt t="34294" x="2724150" y="3768725"/>
          <p14:tracePt t="34306" x="2717800" y="3768725"/>
          <p14:tracePt t="34323" x="2717800" y="3775075"/>
          <p14:tracePt t="34340" x="2709863" y="3775075"/>
          <p14:tracePt t="34374" x="2703513" y="3775075"/>
          <p14:tracePt t="34374" x="2697163" y="3775075"/>
          <p14:tracePt t="34389" x="2684463" y="3781425"/>
          <p14:tracePt t="34406" x="2665413" y="3787775"/>
          <p14:tracePt t="34423" x="2632075" y="3808413"/>
          <p14:tracePt t="34440" x="2566988" y="3821113"/>
          <p14:tracePt t="34456" x="2474913" y="3833813"/>
          <p14:tracePt t="34473" x="2384425" y="3846513"/>
          <p14:tracePt t="34489" x="2286000" y="3860800"/>
          <p14:tracePt t="34506" x="2187575" y="3860800"/>
          <p14:tracePt t="34523" x="2063750" y="3860800"/>
          <p14:tracePt t="34540" x="1946275" y="3860800"/>
          <p14:tracePt t="34556" x="1847850" y="3860800"/>
          <p14:tracePt t="34573" x="1789113" y="3873500"/>
          <p14:tracePt t="34589" x="1770063" y="3873500"/>
          <p14:tracePt t="34662" x="1782763" y="3873500"/>
          <p14:tracePt t="34670" x="1809750" y="3873500"/>
          <p14:tracePt t="34678" x="1854200" y="3873500"/>
          <p14:tracePt t="34686" x="1912938" y="3873500"/>
          <p14:tracePt t="34694" x="2044700" y="3860800"/>
          <p14:tracePt t="34706" x="2208213" y="3860800"/>
          <p14:tracePt t="34723" x="2344738" y="3860800"/>
          <p14:tracePt t="34739" x="2455863" y="3860800"/>
          <p14:tracePt t="34756" x="2489200" y="3860800"/>
          <p14:tracePt t="34814" x="2481263" y="3860800"/>
          <p14:tracePt t="34825" x="2468563" y="3860800"/>
          <p14:tracePt t="34825" x="2422525" y="3860800"/>
          <p14:tracePt t="34839" x="2325688" y="3860800"/>
          <p14:tracePt t="34856" x="2201863" y="3860800"/>
          <p14:tracePt t="34873" x="2070100" y="3860800"/>
          <p14:tracePt t="34889" x="1958975" y="3860800"/>
          <p14:tracePt t="34906" x="1893888" y="3860800"/>
          <p14:tracePt t="34958" x="1900238" y="3860800"/>
          <p14:tracePt t="34966" x="1920875" y="3860800"/>
          <p14:tracePt t="34974" x="1952625" y="3860800"/>
          <p14:tracePt t="34982" x="2011363" y="3860800"/>
          <p14:tracePt t="34990" x="2201863" y="3860800"/>
          <p14:tracePt t="35006" x="2344738" y="3860800"/>
          <p14:tracePt t="35023" x="2449513" y="3860800"/>
          <p14:tracePt t="35039" x="2462213" y="3860800"/>
          <p14:tracePt t="35086" x="2455863" y="3860800"/>
          <p14:tracePt t="35094" x="2443163" y="3860800"/>
          <p14:tracePt t="35094" x="2416175" y="3852863"/>
          <p14:tracePt t="35106" x="2338388" y="3846513"/>
          <p14:tracePt t="35123" x="2252663" y="3840163"/>
          <p14:tracePt t="35139" x="2193925" y="3840163"/>
          <p14:tracePt t="35156" x="2141538" y="3833813"/>
          <p14:tracePt t="35174" x="2116138" y="3833813"/>
          <p14:tracePt t="35190" x="2109788" y="3833813"/>
          <p14:tracePt t="35239" x="2116138" y="3827463"/>
          <p14:tracePt t="35247" x="2128838" y="3827463"/>
          <p14:tracePt t="35255" x="2155825" y="3827463"/>
          <p14:tracePt t="35260" x="2220913" y="3827463"/>
          <p14:tracePt t="35273" x="2292350" y="3827463"/>
          <p14:tracePt t="35290" x="2332038" y="3827463"/>
          <p14:tracePt t="35307" x="2344738" y="3827463"/>
          <p14:tracePt t="35359" x="2338388" y="3827463"/>
          <p14:tracePt t="35367" x="2325688" y="3827463"/>
          <p14:tracePt t="35375" x="2298700" y="3814763"/>
          <p14:tracePt t="35383" x="2246313" y="3808413"/>
          <p14:tracePt t="35383" x="2208213" y="3794125"/>
          <p14:tracePt t="35391" x="2103438" y="3787775"/>
          <p14:tracePt t="35407" x="2017713" y="3775075"/>
          <p14:tracePt t="35423" x="1973263" y="3775075"/>
          <p14:tracePt t="35440" x="1952625" y="3775075"/>
          <p14:tracePt t="35527" x="1965325" y="3775075"/>
          <p14:tracePt t="35535" x="2017713" y="3775075"/>
          <p14:tracePt t="35551" x="2070100" y="3775075"/>
          <p14:tracePt t="35557" x="2187575" y="3781425"/>
          <p14:tracePt t="35573" x="2338388" y="3781425"/>
          <p14:tracePt t="35590" x="2436813" y="3781425"/>
          <p14:tracePt t="35607" x="2501900" y="3781425"/>
          <p14:tracePt t="35655" x="2495550" y="3781425"/>
          <p14:tracePt t="35663" x="2481263" y="3775075"/>
          <p14:tracePt t="35671" x="2449513" y="3762375"/>
          <p14:tracePt t="35679" x="2338388" y="3749675"/>
          <p14:tracePt t="35690" x="2227263" y="3729038"/>
          <p14:tracePt t="35707" x="2109788" y="3722688"/>
          <p14:tracePt t="35723" x="2011363" y="3716338"/>
          <p14:tracePt t="35740" x="1958975" y="3716338"/>
          <p14:tracePt t="35757" x="1952625" y="3716338"/>
          <p14:tracePt t="35807" x="1958975" y="3716338"/>
          <p14:tracePt t="35815" x="1973263" y="3716338"/>
          <p14:tracePt t="35827" x="1998663" y="3716338"/>
          <p14:tracePt t="35827" x="2082800" y="3722688"/>
          <p14:tracePt t="35840" x="2174875" y="3735388"/>
          <p14:tracePt t="35857" x="2233613" y="3741738"/>
          <p14:tracePt t="35873" x="2260600" y="3741738"/>
          <p14:tracePt t="36251" x="0" y="0"/>
        </p14:tracePtLst>
        <p14:tracePtLst>
          <p14:tracePt t="37916" x="2370138" y="3814763"/>
          <p14:tracePt t="38023" x="2357438" y="3814763"/>
          <p14:tracePt t="38031" x="2344738" y="3814763"/>
          <p14:tracePt t="38039" x="2319338" y="3814763"/>
          <p14:tracePt t="38047" x="2266950" y="3814763"/>
          <p14:tracePt t="38056" x="2214563" y="3814763"/>
          <p14:tracePt t="38079" x="2162175" y="3814763"/>
          <p14:tracePt t="38089" x="2122488" y="3814763"/>
          <p14:tracePt t="38111" x="2103438" y="3814763"/>
          <p14:tracePt t="38122" x="2097088" y="3814763"/>
          <p14:tracePt t="38149" x="2090738" y="3814763"/>
          <p14:tracePt t="38159" x="2082800" y="3821113"/>
          <p14:tracePt t="38191" x="2076450" y="3821113"/>
          <p14:tracePt t="38271" x="2082800" y="3827463"/>
          <p14:tracePt t="38279" x="2109788" y="3827463"/>
          <p14:tracePt t="38289" x="2135188" y="3827463"/>
          <p14:tracePt t="38295" x="2208213" y="3833813"/>
          <p14:tracePt t="38306" x="2298700" y="3840163"/>
          <p14:tracePt t="38322" x="2422525" y="3846513"/>
          <p14:tracePt t="38339" x="2554288" y="3846513"/>
          <p14:tracePt t="38356" x="2665413" y="3846513"/>
          <p14:tracePt t="38372" x="2743200" y="3846513"/>
          <p14:tracePt t="38389" x="2776538" y="3846513"/>
          <p14:tracePt t="38406" x="2782888" y="3840163"/>
          <p14:tracePt t="38455" x="2776538" y="3840163"/>
          <p14:tracePt t="38471" x="2768600" y="3840163"/>
          <p14:tracePt t="38487" x="2762250" y="3840163"/>
          <p14:tracePt t="38497" x="2743200" y="3840163"/>
          <p14:tracePt t="38497" x="2724150" y="3846513"/>
          <p14:tracePt t="38506" x="2651125" y="3860800"/>
          <p14:tracePt t="38522" x="2566988" y="3860800"/>
          <p14:tracePt t="38539" x="2462213" y="3867150"/>
          <p14:tracePt t="38555" x="2332038" y="3867150"/>
          <p14:tracePt t="38572" x="2208213" y="3867150"/>
          <p14:tracePt t="38589" x="2097088" y="3867150"/>
          <p14:tracePt t="38606" x="2005013" y="3867150"/>
          <p14:tracePt t="38622" x="1946275" y="3867150"/>
          <p14:tracePt t="38639" x="1933575" y="3867150"/>
          <p14:tracePt t="38727" x="1939925" y="3867150"/>
          <p14:tracePt t="38735" x="1965325" y="3867150"/>
          <p14:tracePt t="38743" x="2017713" y="3867150"/>
          <p14:tracePt t="38751" x="2076450" y="3867150"/>
          <p14:tracePt t="38757" x="2214563" y="3867150"/>
          <p14:tracePt t="38772" x="2378075" y="3867150"/>
          <p14:tracePt t="38789" x="2554288" y="3873500"/>
          <p14:tracePt t="38805" x="2709863" y="3873500"/>
          <p14:tracePt t="38822" x="2789238" y="3873500"/>
          <p14:tracePt t="38879" x="2782888" y="3873500"/>
          <p14:tracePt t="38889" x="2776538" y="3873500"/>
          <p14:tracePt t="38911" x="2762250" y="3873500"/>
          <p14:tracePt t="38919" x="2743200" y="3879850"/>
          <p14:tracePt t="38922" x="2671763" y="3886200"/>
          <p14:tracePt t="38939" x="2554288" y="3886200"/>
          <p14:tracePt t="38955" x="2384425" y="3886200"/>
          <p14:tracePt t="38972" x="2201863" y="3886200"/>
          <p14:tracePt t="38989" x="2070100" y="3886200"/>
          <p14:tracePt t="39005" x="1973263" y="3873500"/>
          <p14:tracePt t="39022" x="1939925" y="3873500"/>
          <p14:tracePt t="39087" x="1946275" y="3873500"/>
          <p14:tracePt t="39095" x="1958975" y="3873500"/>
          <p14:tracePt t="39103" x="1992313" y="3873500"/>
          <p14:tracePt t="39110" x="2116138" y="3867150"/>
          <p14:tracePt t="39122" x="2239963" y="3867150"/>
          <p14:tracePt t="39139" x="2409825" y="3867150"/>
          <p14:tracePt t="39155" x="2566988" y="3867150"/>
          <p14:tracePt t="39172" x="2638425" y="3867150"/>
          <p14:tracePt t="39189" x="2651125" y="3867150"/>
          <p14:tracePt t="39230" x="2644775" y="3867150"/>
          <p14:tracePt t="39239" x="2638425" y="3867150"/>
          <p14:tracePt t="39246" x="2579688" y="3860800"/>
          <p14:tracePt t="39255" x="2508250" y="3860800"/>
          <p14:tracePt t="39272" x="2422525" y="3852863"/>
          <p14:tracePt t="39289" x="2298700" y="3840163"/>
          <p14:tracePt t="39305" x="2181225" y="3827463"/>
          <p14:tracePt t="39322" x="2149475" y="3827463"/>
          <p14:tracePt t="39391" x="2162175" y="3827463"/>
          <p14:tracePt t="39398" x="2181225" y="3827463"/>
          <p14:tracePt t="39406" x="2246313" y="3827463"/>
          <p14:tracePt t="39423" x="2279650" y="3827463"/>
          <p14:tracePt t="39423" x="2370138" y="3827463"/>
          <p14:tracePt t="39439" x="2462213" y="3833813"/>
          <p14:tracePt t="39455" x="2520950" y="3833813"/>
          <p14:tracePt t="39472" x="2547938" y="3833813"/>
          <p14:tracePt t="39535" x="2540000" y="3833813"/>
          <p14:tracePt t="39542" x="2533650" y="3833813"/>
          <p14:tracePt t="39555" x="2514600" y="3833813"/>
          <p14:tracePt t="39555" x="2468563" y="3833813"/>
          <p14:tracePt t="39572" x="2409825" y="3827463"/>
          <p14:tracePt t="39588" x="2363788" y="3827463"/>
          <p14:tracePt t="39605" x="2332038" y="3827463"/>
          <p14:tracePt t="39622" x="2325688" y="3827463"/>
          <p14:tracePt t="39686" x="2332038" y="3827463"/>
          <p14:tracePt t="39694" x="2344738" y="3827463"/>
          <p14:tracePt t="39702" x="2363788" y="3827463"/>
          <p14:tracePt t="39710" x="2409825" y="3827463"/>
          <p14:tracePt t="39722" x="2436813" y="3827463"/>
          <p14:tracePt t="39738" x="2443163" y="3827463"/>
          <p14:tracePt t="39950" x="2449513" y="3827463"/>
          <p14:tracePt t="39958" x="2474913" y="3827463"/>
          <p14:tracePt t="39966" x="2520950" y="3827463"/>
          <p14:tracePt t="39974" x="2625725" y="3827463"/>
          <p14:tracePt t="39988" x="2717800" y="3827463"/>
          <p14:tracePt t="40005" x="2820988" y="3827463"/>
          <p14:tracePt t="40022" x="2925763" y="3827463"/>
          <p14:tracePt t="40038" x="3017838" y="3827463"/>
          <p14:tracePt t="40055" x="3036888" y="3827463"/>
          <p14:tracePt t="40072" x="3036888" y="3821113"/>
          <p14:tracePt t="40270" x="3030538" y="3821113"/>
          <p14:tracePt t="41038" x="3024188" y="3821113"/>
          <p14:tracePt t="41174" x="3005138" y="3821113"/>
          <p14:tracePt t="41182" x="2971800" y="3821113"/>
          <p14:tracePt t="41190" x="2925763" y="3821113"/>
          <p14:tracePt t="41204" x="2873375" y="3821113"/>
          <p14:tracePt t="41205" x="2743200" y="3827463"/>
          <p14:tracePt t="41221" x="2586038" y="3833813"/>
          <p14:tracePt t="41238" x="2332038" y="3833813"/>
          <p14:tracePt t="41255" x="2141538" y="3833813"/>
          <p14:tracePt t="41271" x="1973263" y="3840163"/>
          <p14:tracePt t="41288" x="1835150" y="3840163"/>
          <p14:tracePt t="41305" x="1757363" y="3852863"/>
          <p14:tracePt t="41321" x="1698625" y="3860800"/>
          <p14:tracePt t="41338" x="1665288" y="3860800"/>
          <p14:tracePt t="41354" x="1658938" y="3860800"/>
          <p14:tracePt t="41390" x="1652588" y="3860800"/>
          <p14:tracePt t="41438" x="1646238" y="3860800"/>
          <p14:tracePt t="41446" x="1633538" y="3860800"/>
          <p14:tracePt t="41454" x="1600200" y="3860800"/>
          <p14:tracePt t="41462" x="1541463" y="3860800"/>
          <p14:tracePt t="41471" x="1489075" y="3860800"/>
          <p14:tracePt t="41488" x="1443038" y="3860800"/>
          <p14:tracePt t="41504" x="1390650" y="3852863"/>
          <p14:tracePt t="41521" x="1338263" y="3852863"/>
          <p14:tracePt t="41538" x="1279525" y="3852863"/>
          <p14:tracePt t="41554" x="1220788" y="3852863"/>
          <p14:tracePt t="41571" x="1189038" y="3852863"/>
          <p14:tracePt t="41588" x="1168400" y="3852863"/>
          <p14:tracePt t="41726" x="1168400" y="3846513"/>
          <p14:tracePt t="41742" x="1176338" y="3846513"/>
          <p14:tracePt t="41758" x="1182688" y="3846513"/>
          <p14:tracePt t="41767" x="1189038" y="3846513"/>
          <p14:tracePt t="41774" x="1195388" y="3840163"/>
          <p14:tracePt t="41790" x="1201738" y="3840163"/>
          <p14:tracePt t="41814" x="1214438" y="3840163"/>
          <p14:tracePt t="41822" x="1227138" y="3833813"/>
          <p14:tracePt t="41837" x="1241425" y="3833813"/>
          <p14:tracePt t="41838" x="1273175" y="3833813"/>
          <p14:tracePt t="41854" x="1319213" y="3827463"/>
          <p14:tracePt t="41871" x="1358900" y="3821113"/>
          <p14:tracePt t="41888" x="1397000" y="3821113"/>
          <p14:tracePt t="41904" x="1449388" y="3814763"/>
          <p14:tracePt t="41921" x="1501775" y="3814763"/>
          <p14:tracePt t="41938" x="1566863" y="3814763"/>
          <p14:tracePt t="41954" x="1619250" y="3814763"/>
          <p14:tracePt t="41971" x="1671638" y="3814763"/>
          <p14:tracePt t="41987" x="1736725" y="3814763"/>
          <p14:tracePt t="42004" x="1822450" y="3814763"/>
          <p14:tracePt t="42021" x="1900238" y="3814763"/>
          <p14:tracePt t="42038" x="1985963" y="3808413"/>
          <p14:tracePt t="42054" x="2103438" y="3808413"/>
          <p14:tracePt t="42071" x="2174875" y="3808413"/>
          <p14:tracePt t="42087" x="2239963" y="3808413"/>
          <p14:tracePt t="42104" x="2292350" y="3808413"/>
          <p14:tracePt t="42121" x="2363788" y="3794125"/>
          <p14:tracePt t="42137" x="2436813" y="3781425"/>
          <p14:tracePt t="42154" x="2540000" y="3756025"/>
          <p14:tracePt t="42171" x="2651125" y="3716338"/>
          <p14:tracePt t="42187" x="2835275" y="3644900"/>
          <p14:tracePt t="42204" x="3070225" y="3559175"/>
          <p14:tracePt t="42221" x="3292475" y="3487738"/>
          <p14:tracePt t="42237" x="3481388" y="3429000"/>
          <p14:tracePt t="42254" x="3703638" y="3344863"/>
          <p14:tracePt t="42271" x="3833813" y="3311525"/>
          <p14:tracePt t="42287" x="3951288" y="3284538"/>
          <p14:tracePt t="42304" x="4056063" y="3265488"/>
          <p14:tracePt t="42321" x="4173538" y="3252788"/>
          <p14:tracePt t="42337" x="4284663" y="3240088"/>
          <p14:tracePt t="42354" x="4408488" y="3206750"/>
          <p14:tracePt t="42371" x="4546600" y="3187700"/>
          <p14:tracePt t="42387" x="4643438" y="3160713"/>
          <p14:tracePt t="42404" x="4708525" y="3141663"/>
          <p14:tracePt t="42421" x="4767263" y="3122613"/>
          <p14:tracePt t="42437" x="4819650" y="3101975"/>
          <p14:tracePt t="42437" x="4840288" y="3089275"/>
          <p14:tracePt t="42455" x="4884738" y="3082925"/>
          <p14:tracePt t="42471" x="4911725" y="3070225"/>
          <p14:tracePt t="42487" x="4924425" y="3055938"/>
          <p14:tracePt t="42504" x="4937125" y="3043238"/>
          <p14:tracePt t="42521" x="4945063" y="3036888"/>
          <p14:tracePt t="42537" x="4957763" y="3024188"/>
          <p14:tracePt t="42554" x="4976813" y="3011488"/>
          <p14:tracePt t="42571" x="5016500" y="2997200"/>
          <p14:tracePt t="42587" x="5062538" y="2978150"/>
          <p14:tracePt t="42604" x="5087938" y="2965450"/>
          <p14:tracePt t="42621" x="5113338" y="2952750"/>
          <p14:tracePt t="42637" x="5133975" y="2946400"/>
          <p14:tracePt t="42654" x="5173663" y="2946400"/>
          <p14:tracePt t="42671" x="5186363" y="2938463"/>
          <p14:tracePt t="42687" x="5199063" y="2938463"/>
          <p14:tracePt t="42990" x="5192713" y="2938463"/>
          <p14:tracePt t="43030" x="5186363" y="2938463"/>
          <p14:tracePt t="43054" x="5186363" y="2946400"/>
          <p14:tracePt t="43078" x="5186363" y="2952750"/>
          <p14:tracePt t="43081" x="5186363" y="2959100"/>
          <p14:tracePt t="43087" x="5186363" y="2978150"/>
          <p14:tracePt t="43104" x="5180013" y="2997200"/>
          <p14:tracePt t="43120" x="5180013" y="3011488"/>
          <p14:tracePt t="43158" x="5180013" y="3017838"/>
          <p14:tracePt t="44470" x="5180013" y="3024188"/>
          <p14:tracePt t="44478" x="5180013" y="3049588"/>
          <p14:tracePt t="44487" x="5180013" y="3095625"/>
          <p14:tracePt t="44503" x="5186363" y="3135313"/>
          <p14:tracePt t="44520" x="5199063" y="3181350"/>
          <p14:tracePt t="44537" x="5199063" y="3233738"/>
          <p14:tracePt t="44553" x="5205413" y="3284538"/>
          <p14:tracePt t="44570" x="5211763" y="3330575"/>
          <p14:tracePt t="44586" x="5211763" y="3382963"/>
          <p14:tracePt t="44603" x="5211763" y="3441700"/>
          <p14:tracePt t="44620" x="5211763" y="3513138"/>
          <p14:tracePt t="44636" x="5211763" y="3586163"/>
          <p14:tracePt t="44653" x="5192713" y="3651250"/>
          <p14:tracePt t="44670" x="5153025" y="3768725"/>
          <p14:tracePt t="44686" x="5100638" y="3846513"/>
          <p14:tracePt t="44703" x="5035550" y="3905250"/>
          <p14:tracePt t="44720" x="4970463" y="3978275"/>
          <p14:tracePt t="44736" x="4892675" y="4043363"/>
          <p14:tracePt t="44753" x="4833938" y="4068763"/>
          <p14:tracePt t="44770" x="4741863" y="4114800"/>
          <p14:tracePt t="44786" x="4630738" y="4173538"/>
          <p14:tracePt t="44803" x="4513263" y="4232275"/>
          <p14:tracePt t="44820" x="4362450" y="4297363"/>
          <p14:tracePt t="44836" x="4186238" y="4376738"/>
          <p14:tracePt t="44853" x="4037013" y="4414838"/>
          <p14:tracePt t="44870" x="3840163" y="4454525"/>
          <p14:tracePt t="44886" x="3716338" y="4473575"/>
          <p14:tracePt t="44903" x="3592513" y="4487863"/>
          <p14:tracePt t="44920" x="3454400" y="4494213"/>
          <p14:tracePt t="44936" x="3271838" y="4494213"/>
          <p14:tracePt t="44953" x="3082925" y="4494213"/>
          <p14:tracePt t="44970" x="2900363" y="4494213"/>
          <p14:tracePt t="44986" x="2743200" y="4494213"/>
          <p14:tracePt t="45003" x="2619375" y="4479925"/>
          <p14:tracePt t="45020" x="2533650" y="4479925"/>
          <p14:tracePt t="45036" x="2455863" y="4479925"/>
          <p14:tracePt t="45053" x="2384425" y="4479925"/>
          <p14:tracePt t="45070" x="2252663" y="4479925"/>
          <p14:tracePt t="45086" x="2174875" y="4479925"/>
          <p14:tracePt t="45103" x="2097088" y="4479925"/>
          <p14:tracePt t="45120" x="2024063" y="4479925"/>
          <p14:tracePt t="45136" x="1958975" y="4479925"/>
          <p14:tracePt t="45153" x="1887538" y="4479925"/>
          <p14:tracePt t="45170" x="1828800" y="4479925"/>
          <p14:tracePt t="45186" x="1744663" y="4467225"/>
          <p14:tracePt t="45203" x="1646238" y="4467225"/>
          <p14:tracePt t="45220" x="1560513" y="4460875"/>
          <p14:tracePt t="45236" x="1470025" y="4454525"/>
          <p14:tracePt t="45253" x="1371600" y="4454525"/>
          <p14:tracePt t="45270" x="1293813" y="4448175"/>
          <p14:tracePt t="45286" x="1241425" y="4441825"/>
          <p14:tracePt t="45303" x="1227138" y="4435475"/>
          <p14:tracePt t="45446" x="1235075" y="4427538"/>
          <p14:tracePt t="45462" x="1241425" y="4421188"/>
          <p14:tracePt t="45470" x="1247775" y="4421188"/>
          <p14:tracePt t="45486" x="1254125" y="4421188"/>
          <p14:tracePt t="45486" x="1266825" y="4421188"/>
          <p14:tracePt t="45503" x="1273175" y="4414838"/>
          <p14:tracePt t="45519" x="1279525" y="4414838"/>
          <p14:tracePt t="45590" x="1279525" y="4408488"/>
          <p14:tracePt t="45598" x="1287463" y="4408488"/>
          <p14:tracePt t="45622" x="1287463" y="4402138"/>
          <p14:tracePt t="45638" x="1293813" y="4402138"/>
          <p14:tracePt t="45878" x="1293813" y="4395788"/>
          <p14:tracePt t="45889" x="1300163" y="4389438"/>
          <p14:tracePt t="45889" x="1306513" y="4383088"/>
          <p14:tracePt t="45903" x="1312863" y="4376738"/>
          <p14:tracePt t="45920" x="1312863" y="4368800"/>
          <p14:tracePt t="46078" x="1312863" y="4362450"/>
          <p14:tracePt t="46094" x="1319213" y="4356100"/>
          <p14:tracePt t="46106" x="1325563" y="4356100"/>
          <p14:tracePt t="46110" x="1338263" y="4343400"/>
          <p14:tracePt t="46119" x="1365250" y="4330700"/>
          <p14:tracePt t="46136" x="1390650" y="4318000"/>
          <p14:tracePt t="46153" x="1404938" y="4318000"/>
          <p14:tracePt t="46169" x="1411288" y="4310063"/>
          <p14:tracePt t="46214" x="1417638" y="4303713"/>
          <p14:tracePt t="46222" x="1423988" y="4303713"/>
          <p14:tracePt t="46236" x="1430338" y="4303713"/>
          <p14:tracePt t="46236" x="1436688" y="4297363"/>
          <p14:tracePt t="46252" x="1449388" y="4297363"/>
          <p14:tracePt t="46269" x="1470025" y="4291013"/>
          <p14:tracePt t="46286" x="1508125" y="4278313"/>
          <p14:tracePt t="46302" x="1566863" y="4251325"/>
          <p14:tracePt t="46319" x="1658938" y="4219575"/>
          <p14:tracePt t="46336" x="1782763" y="4173538"/>
          <p14:tracePt t="46352" x="1920875" y="4102100"/>
          <p14:tracePt t="46369" x="2051050" y="4043363"/>
          <p14:tracePt t="46386" x="2141538" y="3990975"/>
          <p14:tracePt t="46402" x="2208213" y="3932238"/>
          <p14:tracePt t="46419" x="2252663" y="3892550"/>
          <p14:tracePt t="46436" x="2286000" y="3873500"/>
          <p14:tracePt t="46452" x="2292350" y="3873500"/>
          <p14:tracePt t="46469" x="2311400" y="3852863"/>
          <p14:tracePt t="46486" x="2344738" y="3833813"/>
          <p14:tracePt t="46502" x="2363788" y="3821113"/>
          <p14:tracePt t="46519" x="2422525" y="3808413"/>
          <p14:tracePt t="46536" x="2489200" y="3794125"/>
          <p14:tracePt t="46552" x="2579688" y="3768725"/>
          <p14:tracePt t="46569" x="2724150" y="3729038"/>
          <p14:tracePt t="46586" x="2827338" y="3697288"/>
          <p14:tracePt t="46602" x="2900363" y="3663950"/>
          <p14:tracePt t="46619" x="2932113" y="3651250"/>
          <p14:tracePt t="46636" x="2938463" y="3651250"/>
          <p14:tracePt t="46750" x="2938463" y="3638550"/>
          <p14:tracePt t="46758" x="2938463" y="3624263"/>
          <p14:tracePt t="46759" x="2938463" y="3611563"/>
          <p14:tracePt t="46774" x="2946400" y="3573463"/>
          <p14:tracePt t="46786" x="2946400" y="3540125"/>
          <p14:tracePt t="46802" x="2952750" y="3506788"/>
          <p14:tracePt t="46819" x="2952750" y="3494088"/>
          <p14:tracePt t="46835" x="2952750" y="3487738"/>
          <p14:tracePt t="46894" x="2946400" y="3487738"/>
          <p14:tracePt t="46902" x="2938463" y="3494088"/>
          <p14:tracePt t="46919" x="2906713" y="3513138"/>
          <p14:tracePt t="46919" x="2860675" y="3559175"/>
          <p14:tracePt t="46935" x="2814638" y="3611563"/>
          <p14:tracePt t="46952" x="2789238" y="3644900"/>
          <p14:tracePt t="46969" x="2789238" y="3676650"/>
          <p14:tracePt t="46986" x="2789238" y="3703638"/>
          <p14:tracePt t="47002" x="2814638" y="3729038"/>
          <p14:tracePt t="47019" x="2860675" y="3781425"/>
          <p14:tracePt t="47035" x="2932113" y="3821113"/>
          <p14:tracePt t="47052" x="2978150" y="3852863"/>
          <p14:tracePt t="47069" x="3005138" y="3852863"/>
          <p14:tracePt t="47086" x="3011488" y="3852863"/>
          <p14:tracePt t="47103" x="3011488" y="3846513"/>
          <p14:tracePt t="47119" x="3011488" y="3827463"/>
          <p14:tracePt t="47135" x="2984500" y="3794125"/>
          <p14:tracePt t="47152" x="2952750" y="3735388"/>
          <p14:tracePt t="47169" x="2938463" y="3697288"/>
          <p14:tracePt t="47185" x="2938463" y="3663950"/>
          <p14:tracePt t="47202" x="2932113" y="3624263"/>
          <p14:tracePt t="47219" x="2925763" y="3592513"/>
          <p14:tracePt t="47235" x="2925763" y="3565525"/>
          <p14:tracePt t="47252" x="2925763" y="3552825"/>
          <p14:tracePt t="47269" x="2925763" y="3546475"/>
          <p14:tracePt t="47285" x="2932113" y="3540125"/>
          <p14:tracePt t="47342" x="2932113" y="3546475"/>
          <p14:tracePt t="47350" x="2938463" y="3565525"/>
          <p14:tracePt t="47358" x="2965450" y="3644900"/>
          <p14:tracePt t="47371" x="2978150" y="3709988"/>
          <p14:tracePt t="47385" x="2984500" y="3741738"/>
          <p14:tracePt t="47402" x="2984500" y="3768725"/>
          <p14:tracePt t="47419" x="2965450" y="3794125"/>
          <p14:tracePt t="47435" x="2946400" y="3827463"/>
          <p14:tracePt t="47452" x="2919413" y="3846513"/>
          <p14:tracePt t="47469" x="2900363" y="3860800"/>
          <p14:tracePt t="47485" x="2894013" y="3860800"/>
          <p14:tracePt t="47558" x="2894013" y="3852863"/>
          <p14:tracePt t="47950" x="2879725" y="3846513"/>
          <p14:tracePt t="47958" x="2867025" y="3846513"/>
          <p14:tracePt t="47965" x="2847975" y="3846513"/>
          <p14:tracePt t="47974" x="2776538" y="3840163"/>
          <p14:tracePt t="47985" x="2684463" y="3840163"/>
          <p14:tracePt t="48002" x="2540000" y="3840163"/>
          <p14:tracePt t="48019" x="2363788" y="3840163"/>
          <p14:tracePt t="48036" x="2208213" y="3840163"/>
          <p14:tracePt t="48052" x="2057400" y="3821113"/>
          <p14:tracePt t="48069" x="1946275" y="3821113"/>
          <p14:tracePt t="48085" x="1887538" y="3821113"/>
          <p14:tracePt t="48102" x="1874838" y="3821113"/>
          <p14:tracePt t="48214" x="1881188" y="3821113"/>
          <p14:tracePt t="48225" x="1906588" y="3821113"/>
          <p14:tracePt t="48229" x="1946275" y="3821113"/>
          <p14:tracePt t="48235" x="2063750" y="3821113"/>
          <p14:tracePt t="48252" x="2201863" y="3821113"/>
          <p14:tracePt t="48268" x="2311400" y="3821113"/>
          <p14:tracePt t="48285" x="2416175" y="3821113"/>
          <p14:tracePt t="48302" x="2474913" y="3821113"/>
          <p14:tracePt t="48430" x="2468563" y="3821113"/>
          <p14:tracePt t="48438" x="2455863" y="3821113"/>
          <p14:tracePt t="48446" x="2443163" y="3821113"/>
          <p14:tracePt t="48454" x="2422525" y="3821113"/>
          <p14:tracePt t="48468" x="2403475" y="3821113"/>
          <p14:tracePt t="48485" x="2390775" y="3821113"/>
          <p14:tracePt t="48502" x="2384425" y="3821113"/>
          <p14:tracePt t="48598" x="2390775" y="3821113"/>
          <p14:tracePt t="48606" x="2397125" y="3821113"/>
          <p14:tracePt t="48614" x="2403475" y="3821113"/>
          <p14:tracePt t="48635" x="2409825" y="3821113"/>
          <p14:tracePt t="48718" x="2397125" y="3827463"/>
          <p14:tracePt t="48726" x="2384425" y="3833813"/>
          <p14:tracePt t="48726" x="2363788" y="3840163"/>
          <p14:tracePt t="48735" x="2298700" y="3879850"/>
          <p14:tracePt t="48757" x="2239963" y="3919538"/>
          <p14:tracePt t="48768" x="2141538" y="3944938"/>
          <p14:tracePt t="48785" x="2051050" y="3970338"/>
          <p14:tracePt t="48801" x="1946275" y="4010025"/>
          <p14:tracePt t="48818" x="1854200" y="4049713"/>
          <p14:tracePt t="48835" x="1751013" y="4089400"/>
          <p14:tracePt t="48851" x="1677988" y="4121150"/>
          <p14:tracePt t="48868" x="1600200" y="4154488"/>
          <p14:tracePt t="48885" x="1528763" y="4167188"/>
          <p14:tracePt t="48902" x="1404938" y="4167188"/>
          <p14:tracePt t="48918" x="1319213" y="4167188"/>
          <p14:tracePt t="48935" x="1247775" y="4167188"/>
          <p14:tracePt t="48951" x="1155700" y="4167188"/>
          <p14:tracePt t="48968" x="1077913" y="4167188"/>
          <p14:tracePt t="48985" x="1019175" y="4167188"/>
          <p14:tracePt t="49001" x="947738" y="4179888"/>
          <p14:tracePt t="49018" x="895350" y="4186238"/>
          <p14:tracePt t="49035" x="855663" y="4192588"/>
          <p14:tracePt t="49051" x="822325" y="4198938"/>
          <p14:tracePt t="49068" x="815975" y="4198938"/>
          <p14:tracePt t="49085" x="803275" y="4198938"/>
          <p14:tracePt t="49101" x="803275" y="4206875"/>
          <p14:tracePt t="49318" x="809625" y="4206875"/>
          <p14:tracePt t="49326" x="815975" y="4206875"/>
          <p14:tracePt t="49335" x="830263" y="4206875"/>
          <p14:tracePt t="49335" x="855663" y="4206875"/>
          <p14:tracePt t="49351" x="889000" y="4206875"/>
          <p14:tracePt t="49368" x="947738" y="4206875"/>
          <p14:tracePt t="49385" x="1019175" y="4206875"/>
          <p14:tracePt t="49401" x="1117600" y="4213225"/>
          <p14:tracePt t="49418" x="1247775" y="4219575"/>
          <p14:tracePt t="49435" x="1430338" y="4219575"/>
          <p14:tracePt t="49451" x="1600200" y="4219575"/>
          <p14:tracePt t="49468" x="1782763" y="4219575"/>
          <p14:tracePt t="49485" x="1965325" y="4219575"/>
          <p14:tracePt t="49501" x="2168525" y="4219575"/>
          <p14:tracePt t="49501" x="2260600" y="4219575"/>
          <p14:tracePt t="49518" x="2540000" y="4225925"/>
          <p14:tracePt t="49535" x="2847975" y="4238625"/>
          <p14:tracePt t="49551" x="3116263" y="4238625"/>
          <p14:tracePt t="49568" x="3336925" y="4238625"/>
          <p14:tracePt t="49585" x="3506788" y="4238625"/>
          <p14:tracePt t="49601" x="3683000" y="4225925"/>
          <p14:tracePt t="49618" x="3821113" y="4225925"/>
          <p14:tracePt t="49634" x="3984625" y="4225925"/>
          <p14:tracePt t="49651" x="4114800" y="4225925"/>
          <p14:tracePt t="49668" x="4219575" y="4225925"/>
          <p14:tracePt t="49684" x="4330700" y="4225925"/>
          <p14:tracePt t="49701" x="4460875" y="4225925"/>
          <p14:tracePt t="49718" x="4656138" y="4225925"/>
          <p14:tracePt t="49734" x="4840288" y="4219575"/>
          <p14:tracePt t="49751" x="4989513" y="4219575"/>
          <p14:tracePt t="49768" x="5153025" y="4219575"/>
          <p14:tracePt t="49784" x="5291138" y="4219575"/>
          <p14:tracePt t="49801" x="5394325" y="4219575"/>
          <p14:tracePt t="49818" x="5492750" y="4219575"/>
          <p14:tracePt t="49834" x="5603875" y="4219575"/>
          <p14:tracePt t="49851" x="5727700" y="4219575"/>
          <p14:tracePt t="49868" x="5851525" y="4219575"/>
          <p14:tracePt t="49884" x="5976938" y="4219575"/>
          <p14:tracePt t="49901" x="6107113" y="4219575"/>
          <p14:tracePt t="49918" x="6249988" y="4219575"/>
          <p14:tracePt t="49934" x="6348413" y="4219575"/>
          <p14:tracePt t="49951" x="6426200" y="4219575"/>
          <p14:tracePt t="49968" x="6505575" y="4219575"/>
          <p14:tracePt t="49984" x="6570663" y="4219575"/>
          <p14:tracePt t="50001" x="6642100" y="4219575"/>
          <p14:tracePt t="50018" x="6694488" y="4219575"/>
          <p14:tracePt t="50034" x="6773863" y="4219575"/>
          <p14:tracePt t="50051" x="6824663" y="4213225"/>
          <p14:tracePt t="50068" x="6851650" y="4213225"/>
          <p14:tracePt t="50084" x="6864350" y="4213225"/>
          <p14:tracePt t="51046" x="6851650" y="4213225"/>
          <p14:tracePt t="51054" x="6845300" y="4213225"/>
          <p14:tracePt t="51068" x="6838950" y="4213225"/>
          <p14:tracePt t="51068" x="6811963" y="4219575"/>
          <p14:tracePt t="51084" x="6759575" y="4219575"/>
          <p14:tracePt t="51101" x="6675438" y="4219575"/>
          <p14:tracePt t="51117" x="6400800" y="4219575"/>
          <p14:tracePt t="51134" x="6132513" y="4219575"/>
          <p14:tracePt t="51151" x="5903913" y="4219575"/>
          <p14:tracePt t="51167" x="5748338" y="4219575"/>
          <p14:tracePt t="51184" x="5675313" y="4219575"/>
          <p14:tracePt t="51201" x="5668963" y="4219575"/>
          <p14:tracePt t="51254" x="5675313" y="4219575"/>
          <p14:tracePt t="51262" x="5702300" y="4219575"/>
          <p14:tracePt t="51270" x="5740400" y="4219575"/>
          <p14:tracePt t="51278" x="5773738" y="4225925"/>
          <p14:tracePt t="51286" x="5903913" y="4238625"/>
          <p14:tracePt t="51301" x="6054725" y="4259263"/>
          <p14:tracePt t="51317" x="6230938" y="4265613"/>
          <p14:tracePt t="51334" x="6283325" y="4265613"/>
          <p14:tracePt t="51398" x="6276975" y="4265613"/>
          <p14:tracePt t="51414" x="6264275" y="4265613"/>
          <p14:tracePt t="51422" x="6243638" y="4265613"/>
          <p14:tracePt t="51430" x="6224588" y="4265613"/>
          <p14:tracePt t="51434" x="6165850" y="4265613"/>
          <p14:tracePt t="51450" x="6094413" y="4259263"/>
          <p14:tracePt t="51467" x="6035675" y="4244975"/>
          <p14:tracePt t="51484" x="6015038" y="4244975"/>
          <p14:tracePt t="51550" x="6015038" y="4238625"/>
          <p14:tracePt t="51558" x="6002338" y="4238625"/>
          <p14:tracePt t="51567" x="5976938" y="4232275"/>
          <p14:tracePt t="51567" x="5878513" y="4219575"/>
          <p14:tracePt t="51584" x="5681663" y="4179888"/>
          <p14:tracePt t="51600" x="5297488" y="4140200"/>
          <p14:tracePt t="51617" x="4892675" y="4108450"/>
          <p14:tracePt t="51634" x="4460875" y="4089400"/>
          <p14:tracePt t="51650" x="4062413" y="4068763"/>
          <p14:tracePt t="51667" x="3781425" y="4037013"/>
          <p14:tracePt t="51684" x="3611563" y="4022725"/>
          <p14:tracePt t="51700" x="3429000" y="4003675"/>
          <p14:tracePt t="51717" x="3278188" y="3990975"/>
          <p14:tracePt t="51734" x="3089275" y="3990975"/>
          <p14:tracePt t="51750" x="2978150" y="3990975"/>
          <p14:tracePt t="51767" x="2847975" y="3990975"/>
          <p14:tracePt t="51784" x="2717800" y="3990975"/>
          <p14:tracePt t="51800" x="2573338" y="3970338"/>
          <p14:tracePt t="51817" x="2449513" y="3957638"/>
          <p14:tracePt t="51834" x="2363788" y="3957638"/>
          <p14:tracePt t="51850" x="2298700" y="3951288"/>
          <p14:tracePt t="51867" x="2246313" y="3951288"/>
          <p14:tracePt t="51884" x="2168525" y="3951288"/>
          <p14:tracePt t="51900" x="2038350" y="3951288"/>
          <p14:tracePt t="51917" x="1868488" y="3932238"/>
          <p14:tracePt t="51934" x="1625600" y="3905250"/>
          <p14:tracePt t="51950" x="1489075" y="3892550"/>
          <p14:tracePt t="51967" x="1417638" y="3892550"/>
          <p14:tracePt t="51984" x="1411288" y="3886200"/>
          <p14:tracePt t="52038" x="1423988" y="3886200"/>
          <p14:tracePt t="52046" x="1449388" y="3886200"/>
          <p14:tracePt t="52054" x="1495425" y="3886200"/>
          <p14:tracePt t="52054" x="1560513" y="3886200"/>
          <p14:tracePt t="52070" x="1652588" y="3886200"/>
          <p14:tracePt t="52083" x="1782763" y="3873500"/>
          <p14:tracePt t="52084" x="2122488" y="3873500"/>
          <p14:tracePt t="52100" x="2390775" y="3873500"/>
          <p14:tracePt t="52117" x="2554288" y="3873500"/>
          <p14:tracePt t="52134" x="2619375" y="3873500"/>
          <p14:tracePt t="52182" x="2613025" y="3873500"/>
          <p14:tracePt t="52189" x="2586038" y="3873500"/>
          <p14:tracePt t="52200" x="2547938" y="3873500"/>
          <p14:tracePt t="52200" x="2403475" y="3867150"/>
          <p14:tracePt t="52217" x="2227263" y="3867150"/>
          <p14:tracePt t="52233" x="1992313" y="3867150"/>
          <p14:tracePt t="52250" x="1770063" y="3860800"/>
          <p14:tracePt t="52267" x="1671638" y="3860800"/>
          <p14:tracePt t="52318" x="1677988" y="3860800"/>
          <p14:tracePt t="52329" x="1704975" y="3860800"/>
          <p14:tracePt t="52334" x="1744663" y="3860800"/>
          <p14:tracePt t="52334" x="1900238" y="3860800"/>
          <p14:tracePt t="52350" x="2082800" y="3860800"/>
          <p14:tracePt t="52367" x="2220913" y="3860800"/>
          <p14:tracePt t="52383" x="2325688" y="3860800"/>
          <p14:tracePt t="52400" x="2370138" y="3860800"/>
          <p14:tracePt t="52478" x="2363788" y="3852863"/>
          <p14:tracePt t="52486" x="2357438" y="3852863"/>
          <p14:tracePt t="52486" x="2344738" y="3852863"/>
          <p14:tracePt t="52500" x="2286000" y="3846513"/>
          <p14:tracePt t="52517" x="2208213" y="3833813"/>
          <p14:tracePt t="52533" x="2122488" y="3833813"/>
          <p14:tracePt t="52598" x="2135188" y="3833813"/>
          <p14:tracePt t="52606" x="2162175" y="3833813"/>
          <p14:tracePt t="52614" x="2193925" y="3833813"/>
          <p14:tracePt t="52618" x="2298700" y="3833813"/>
          <p14:tracePt t="52633" x="2397125" y="3833813"/>
          <p14:tracePt t="52651" x="2455863" y="3833813"/>
          <p14:tracePt t="52668" x="2462213" y="3833813"/>
          <p14:tracePt t="52751" x="2455863" y="3833813"/>
          <p14:tracePt t="52759" x="2449513" y="3833813"/>
          <p14:tracePt t="53355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Declaring Arrays</a:t>
            </a:r>
            <a:endParaRPr lang="en-US" dirty="0"/>
          </a:p>
        </p:txBody>
      </p:sp>
      <p:pic>
        <p:nvPicPr>
          <p:cNvPr id="5" name="Picture 4" descr="declaring_array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23428"/>
            <a:ext cx="9144000" cy="421935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76" x="3827463" y="1547813"/>
          <p14:tracePt t="5270" x="3821113" y="1547813"/>
          <p14:tracePt t="5286" x="3821113" y="1554163"/>
          <p14:tracePt t="5294" x="3814763" y="1560513"/>
          <p14:tracePt t="5302" x="3808413" y="1574800"/>
          <p14:tracePt t="5310" x="3781425" y="1593850"/>
          <p14:tracePt t="5316" x="3735388" y="1633538"/>
          <p14:tracePt t="5334" x="3683000" y="1677988"/>
          <p14:tracePt t="5350" x="3598863" y="1704975"/>
          <p14:tracePt t="5366" x="3487738" y="1717675"/>
          <p14:tracePt t="5383" x="3429000" y="1724025"/>
          <p14:tracePt t="5406" x="3389313" y="1724025"/>
          <p14:tracePt t="5416" x="3351213" y="1724025"/>
          <p14:tracePt t="5438" x="3344863" y="1717675"/>
          <p14:tracePt t="5449" x="3336925" y="1717675"/>
          <p14:tracePt t="5654" x="3344863" y="1724025"/>
          <p14:tracePt t="5670" x="3351213" y="1724025"/>
          <p14:tracePt t="5682" x="3351213" y="1730375"/>
          <p14:tracePt t="5683" x="3363913" y="1744663"/>
          <p14:tracePt t="5699" x="3370263" y="1744663"/>
          <p14:tracePt t="5716" x="3376613" y="1757363"/>
          <p14:tracePt t="5732" x="3382963" y="1763713"/>
          <p14:tracePt t="5782" x="3382963" y="1770063"/>
          <p14:tracePt t="5798" x="3389313" y="1782763"/>
          <p14:tracePt t="5804" x="3389313" y="1789113"/>
          <p14:tracePt t="5816" x="3395663" y="1803400"/>
          <p14:tracePt t="5832" x="3403600" y="1816100"/>
          <p14:tracePt t="5849" x="3403600" y="1828800"/>
          <p14:tracePt t="5866" x="3403600" y="1841500"/>
          <p14:tracePt t="5882" x="3403600" y="1847850"/>
          <p14:tracePt t="5899" x="3403600" y="1862138"/>
          <p14:tracePt t="5916" x="3389313" y="1874838"/>
          <p14:tracePt t="5932" x="3376613" y="1893888"/>
          <p14:tracePt t="5949" x="3357563" y="1906588"/>
          <p14:tracePt t="5966" x="3344863" y="1920875"/>
          <p14:tracePt t="6078" x="3336925" y="1912938"/>
          <p14:tracePt t="6086" x="3336925" y="1893888"/>
          <p14:tracePt t="6094" x="3336925" y="1881188"/>
          <p14:tracePt t="6101" x="3336925" y="1822450"/>
          <p14:tracePt t="6115" x="3324225" y="1770063"/>
          <p14:tracePt t="6132" x="3298825" y="1724025"/>
          <p14:tracePt t="6149" x="3259138" y="1692275"/>
          <p14:tracePt t="6165" x="3225800" y="1677988"/>
          <p14:tracePt t="6165" x="3219450" y="1677988"/>
          <p14:tracePt t="6182" x="3194050" y="1671638"/>
          <p14:tracePt t="6199" x="3187700" y="1671638"/>
          <p14:tracePt t="6238" x="3181350" y="1677988"/>
          <p14:tracePt t="6254" x="3181350" y="1684338"/>
          <p14:tracePt t="6262" x="3181350" y="1692275"/>
          <p14:tracePt t="6266" x="3194050" y="1717675"/>
          <p14:tracePt t="6282" x="3219450" y="1763713"/>
          <p14:tracePt t="6299" x="3278188" y="1822450"/>
          <p14:tracePt t="6315" x="3305175" y="1874838"/>
          <p14:tracePt t="6332" x="3311525" y="1893888"/>
          <p14:tracePt t="6349" x="3317875" y="1927225"/>
          <p14:tracePt t="6365" x="3292475" y="1952625"/>
          <p14:tracePt t="6382" x="3181350" y="1985963"/>
          <p14:tracePt t="6399" x="3063875" y="1992313"/>
          <p14:tracePt t="6415" x="2894013" y="1998663"/>
          <p14:tracePt t="6432" x="2703513" y="1998663"/>
          <p14:tracePt t="6449" x="2514600" y="1998663"/>
          <p14:tracePt t="6465" x="2351088" y="1998663"/>
          <p14:tracePt t="6482" x="2214563" y="1998663"/>
          <p14:tracePt t="6499" x="2076450" y="2005013"/>
          <p14:tracePt t="6515" x="1958975" y="2011363"/>
          <p14:tracePt t="6532" x="1854200" y="2011363"/>
          <p14:tracePt t="6549" x="1770063" y="2011363"/>
          <p14:tracePt t="6565" x="1671638" y="2011363"/>
          <p14:tracePt t="6582" x="1522413" y="2017713"/>
          <p14:tracePt t="6599" x="1397000" y="2017713"/>
          <p14:tracePt t="6615" x="1300163" y="2017713"/>
          <p14:tracePt t="6632" x="1195388" y="2017713"/>
          <p14:tracePt t="6649" x="1090613" y="2005013"/>
          <p14:tracePt t="6665" x="1019175" y="2005013"/>
          <p14:tracePt t="6682" x="947738" y="1998663"/>
          <p14:tracePt t="6699" x="901700" y="1985963"/>
          <p14:tracePt t="6715" x="862013" y="1973263"/>
          <p14:tracePt t="6732" x="836613" y="1965325"/>
          <p14:tracePt t="6748" x="809625" y="1952625"/>
          <p14:tracePt t="6765" x="803275" y="1946275"/>
          <p14:tracePt t="6782" x="769938" y="1939925"/>
          <p14:tracePt t="6799" x="750888" y="1933575"/>
          <p14:tracePt t="6815" x="744538" y="1933575"/>
          <p14:tracePt t="6886" x="750888" y="1927225"/>
          <p14:tracePt t="6894" x="763588" y="1927225"/>
          <p14:tracePt t="6902" x="784225" y="1920875"/>
          <p14:tracePt t="6910" x="803275" y="1912938"/>
          <p14:tracePt t="6918" x="874713" y="1912938"/>
          <p14:tracePt t="6932" x="960438" y="1912938"/>
          <p14:tracePt t="6948" x="1077913" y="1912938"/>
          <p14:tracePt t="6965" x="1189038" y="1912938"/>
          <p14:tracePt t="6982" x="1358900" y="1920875"/>
          <p14:tracePt t="6999" x="1436688" y="1927225"/>
          <p14:tracePt t="7015" x="1482725" y="1927225"/>
          <p14:tracePt t="7032" x="1495425" y="1927225"/>
          <p14:tracePt t="7048" x="1495425" y="1920875"/>
          <p14:tracePt t="7065" x="1501775" y="1920875"/>
          <p14:tracePt t="7478" x="1495425" y="1920875"/>
          <p14:tracePt t="7494" x="1489075" y="1920875"/>
          <p14:tracePt t="7518" x="1482725" y="1920875"/>
          <p14:tracePt t="7520" x="1463675" y="1920875"/>
          <p14:tracePt t="7534" x="1443038" y="1920875"/>
          <p14:tracePt t="7542" x="1430338" y="1912938"/>
          <p14:tracePt t="7550" x="1390650" y="1912938"/>
          <p14:tracePt t="7565" x="1338263" y="1912938"/>
          <p14:tracePt t="7582" x="1266825" y="1912938"/>
          <p14:tracePt t="7598" x="1227138" y="1912938"/>
          <p14:tracePt t="7615" x="1201738" y="1912938"/>
          <p14:tracePt t="7632" x="1189038" y="1912938"/>
          <p14:tracePt t="7648" x="1182688" y="1912938"/>
          <p14:tracePt t="7766" x="1189038" y="1912938"/>
          <p14:tracePt t="7774" x="1189038" y="1906588"/>
          <p14:tracePt t="7782" x="1195388" y="1906588"/>
          <p14:tracePt t="7784" x="1227138" y="1900238"/>
          <p14:tracePt t="7798" x="1254125" y="1900238"/>
          <p14:tracePt t="7815" x="1287463" y="1893888"/>
          <p14:tracePt t="7832" x="1312863" y="1893888"/>
          <p14:tracePt t="7848" x="1338263" y="1893888"/>
          <p14:tracePt t="7865" x="1365250" y="1893888"/>
          <p14:tracePt t="7881" x="1377950" y="1893888"/>
          <p14:tracePt t="7898" x="1384300" y="1893888"/>
          <p14:tracePt t="7915" x="1390650" y="1893888"/>
          <p14:tracePt t="8014" x="1384300" y="1893888"/>
          <p14:tracePt t="8030" x="1377950" y="1893888"/>
          <p14:tracePt t="8046" x="1371600" y="1893888"/>
          <p14:tracePt t="8054" x="1352550" y="1893888"/>
          <p14:tracePt t="8065" x="1338263" y="1893888"/>
          <p14:tracePt t="8070" x="1312863" y="1887538"/>
          <p14:tracePt t="8081" x="1279525" y="1887538"/>
          <p14:tracePt t="8098" x="1241425" y="1881188"/>
          <p14:tracePt t="8115" x="1208088" y="1881188"/>
          <p14:tracePt t="8131" x="1168400" y="1874838"/>
          <p14:tracePt t="8148" x="1123950" y="1874838"/>
          <p14:tracePt t="8165" x="1071563" y="1874838"/>
          <p14:tracePt t="8181" x="1050925" y="1874838"/>
          <p14:tracePt t="8198" x="1044575" y="1868488"/>
          <p14:tracePt t="8358" x="1050925" y="1868488"/>
          <p14:tracePt t="8378" x="1058863" y="1868488"/>
          <p14:tracePt t="8382" x="1071563" y="1868488"/>
          <p14:tracePt t="8382" x="1084263" y="1868488"/>
          <p14:tracePt t="8398" x="1117600" y="1868488"/>
          <p14:tracePt t="8415" x="1149350" y="1868488"/>
          <p14:tracePt t="8431" x="1195388" y="1868488"/>
          <p14:tracePt t="8448" x="1254125" y="1868488"/>
          <p14:tracePt t="8464" x="1312863" y="1868488"/>
          <p14:tracePt t="8481" x="1397000" y="1868488"/>
          <p14:tracePt t="8498" x="1463675" y="1868488"/>
          <p14:tracePt t="8515" x="1508125" y="1868488"/>
          <p14:tracePt t="8531" x="1541463" y="1868488"/>
          <p14:tracePt t="8548" x="1547813" y="1868488"/>
          <p14:tracePt t="8678" x="1554163" y="1868488"/>
          <p14:tracePt t="8694" x="1560513" y="1868488"/>
          <p14:tracePt t="8702" x="1566863" y="1868488"/>
          <p14:tracePt t="8726" x="1574800" y="1868488"/>
          <p14:tracePt t="9662" x="1566863" y="1868488"/>
          <p14:tracePt t="9670" x="1560513" y="1868488"/>
          <p14:tracePt t="9686" x="1554163" y="1868488"/>
          <p14:tracePt t="9702" x="1541463" y="1868488"/>
          <p14:tracePt t="9714" x="1541463" y="1874838"/>
          <p14:tracePt t="9718" x="1516063" y="1881188"/>
          <p14:tracePt t="9731" x="1482725" y="1900238"/>
          <p14:tracePt t="9747" x="1430338" y="1933575"/>
          <p14:tracePt t="9764" x="1365250" y="1952625"/>
          <p14:tracePt t="9781" x="1300163" y="1985963"/>
          <p14:tracePt t="9797" x="1201738" y="1998663"/>
          <p14:tracePt t="9814" x="1130300" y="1998663"/>
          <p14:tracePt t="9831" x="1058863" y="2005013"/>
          <p14:tracePt t="9847" x="998538" y="2005013"/>
          <p14:tracePt t="9864" x="933450" y="2011363"/>
          <p14:tracePt t="9881" x="889000" y="2005013"/>
          <p14:tracePt t="9897" x="836613" y="2005013"/>
          <p14:tracePt t="9914" x="796925" y="2005013"/>
          <p14:tracePt t="9931" x="763588" y="2005013"/>
          <p14:tracePt t="9947" x="738188" y="1998663"/>
          <p14:tracePt t="9964" x="738188" y="1992313"/>
          <p14:tracePt t="9981" x="731838" y="1992313"/>
          <p14:tracePt t="9997" x="731838" y="1985963"/>
          <p14:tracePt t="10014" x="719138" y="1946275"/>
          <p14:tracePt t="10031" x="698500" y="1912938"/>
          <p14:tracePt t="10047" x="685800" y="1893888"/>
          <p14:tracePt t="10064" x="679450" y="1881188"/>
          <p14:tracePt t="10081" x="673100" y="1874838"/>
          <p14:tracePt t="10097" x="673100" y="1868488"/>
          <p14:tracePt t="10114" x="673100" y="1854200"/>
          <p14:tracePt t="10150" x="673100" y="1847850"/>
          <p14:tracePt t="10902" x="679450" y="1854200"/>
          <p14:tracePt t="10918" x="679450" y="1862138"/>
          <p14:tracePt t="10919" x="679450" y="1868488"/>
          <p14:tracePt t="10930" x="685800" y="1874838"/>
          <p14:tracePt t="10948" x="698500" y="1893888"/>
          <p14:tracePt t="10964" x="711200" y="1906588"/>
          <p14:tracePt t="10981" x="744538" y="1933575"/>
          <p14:tracePt t="10998" x="830263" y="1979613"/>
          <p14:tracePt t="11014" x="1012825" y="2051050"/>
          <p14:tracePt t="11030" x="1117600" y="2109788"/>
          <p14:tracePt t="11047" x="1260475" y="2155825"/>
          <p14:tracePt t="11064" x="1417638" y="2168525"/>
          <p14:tracePt t="11080" x="1574800" y="2187575"/>
          <p14:tracePt t="11097" x="1736725" y="2193925"/>
          <p14:tracePt t="11113" x="1868488" y="2193925"/>
          <p14:tracePt t="11130" x="2024063" y="2193925"/>
          <p14:tracePt t="11147" x="2181225" y="2193925"/>
          <p14:tracePt t="11163" x="2311400" y="2193925"/>
          <p14:tracePt t="11180" x="2422525" y="2193925"/>
          <p14:tracePt t="11197" x="2533650" y="2187575"/>
          <p14:tracePt t="11214" x="2632075" y="2174875"/>
          <p14:tracePt t="11230" x="2659063" y="2155825"/>
          <p14:tracePt t="11247" x="2671763" y="2141538"/>
          <p14:tracePt t="11263" x="2678113" y="2122488"/>
          <p14:tracePt t="11280" x="2678113" y="2097088"/>
          <p14:tracePt t="11297" x="2678113" y="2070100"/>
          <p14:tracePt t="11313" x="2684463" y="2044700"/>
          <p14:tracePt t="11330" x="2684463" y="2017713"/>
          <p14:tracePt t="11347" x="2690813" y="1998663"/>
          <p14:tracePt t="11363" x="2690813" y="1979613"/>
          <p14:tracePt t="11380" x="2703513" y="1973263"/>
          <p14:tracePt t="11397" x="2717800" y="1958975"/>
          <p14:tracePt t="11413" x="2743200" y="1939925"/>
          <p14:tracePt t="11430" x="2762250" y="1927225"/>
          <p14:tracePt t="11447" x="2768600" y="1927225"/>
          <p14:tracePt t="12926" x="2768600" y="1933575"/>
          <p14:tracePt t="12950" x="2776538" y="1939925"/>
          <p14:tracePt t="12958" x="2776538" y="1946275"/>
          <p14:tracePt t="12966" x="2789238" y="1958975"/>
          <p14:tracePt t="12966" x="2795588" y="1973263"/>
          <p14:tracePt t="12980" x="2835275" y="2011363"/>
          <p14:tracePt t="12996" x="2873375" y="2057400"/>
          <p14:tracePt t="13013" x="2932113" y="2128838"/>
          <p14:tracePt t="13029" x="3011488" y="2220913"/>
          <p14:tracePt t="13046" x="3049588" y="2252663"/>
          <p14:tracePt t="13063" x="3076575" y="2273300"/>
          <p14:tracePt t="13080" x="3082925" y="2273300"/>
          <p14:tracePt t="13246" x="3089275" y="2273300"/>
          <p14:tracePt t="13262" x="3095625" y="2279650"/>
          <p14:tracePt t="13270" x="3108325" y="2286000"/>
          <p14:tracePt t="13278" x="3116263" y="2286000"/>
          <p14:tracePt t="13286" x="3122613" y="2286000"/>
          <p14:tracePt t="13398" x="3128963" y="2286000"/>
          <p14:tracePt t="13430" x="3135313" y="2286000"/>
          <p14:tracePt t="13462" x="3141663" y="2286000"/>
          <p14:tracePt t="13470" x="3148013" y="2286000"/>
          <p14:tracePt t="13486" x="3154363" y="2286000"/>
          <p14:tracePt t="13502" x="3167063" y="2286000"/>
          <p14:tracePt t="13510" x="3187700" y="2286000"/>
          <p14:tracePt t="13518" x="3213100" y="2286000"/>
          <p14:tracePt t="13529" x="3246438" y="2286000"/>
          <p14:tracePt t="13546" x="3284538" y="2286000"/>
          <p14:tracePt t="13562" x="3311525" y="2286000"/>
          <p14:tracePt t="13579" x="3344863" y="2286000"/>
          <p14:tracePt t="13596" x="3370263" y="2292350"/>
          <p14:tracePt t="13612" x="3382963" y="2292350"/>
          <p14:tracePt t="13629" x="3409950" y="2298700"/>
          <p14:tracePt t="13646" x="3416300" y="2298700"/>
          <p14:tracePt t="13662" x="3422650" y="2298700"/>
          <p14:tracePt t="13679" x="3429000" y="2298700"/>
          <p14:tracePt t="13696" x="3448050" y="2298700"/>
          <p14:tracePt t="13712" x="3462338" y="2305050"/>
          <p14:tracePt t="13729" x="3487738" y="2305050"/>
          <p14:tracePt t="13746" x="3521075" y="2319338"/>
          <p14:tracePt t="13762" x="3533775" y="2319338"/>
          <p14:tracePt t="13779" x="3546475" y="2332038"/>
          <p14:tracePt t="13796" x="3552825" y="2332038"/>
          <p14:tracePt t="13812" x="3559175" y="2338388"/>
          <p14:tracePt t="13829" x="3565525" y="2338388"/>
          <p14:tracePt t="13846" x="3586163" y="2351088"/>
          <p14:tracePt t="13862" x="3605213" y="2363788"/>
          <p14:tracePt t="13879" x="3632200" y="2384425"/>
          <p14:tracePt t="13896" x="3651250" y="2397125"/>
          <p14:tracePt t="13912" x="3663950" y="2409825"/>
          <p14:tracePt t="13929" x="3670300" y="2430463"/>
          <p14:tracePt t="13946" x="3683000" y="2443163"/>
          <p14:tracePt t="13962" x="3697288" y="2455863"/>
          <p14:tracePt t="13979" x="3709988" y="2468563"/>
          <p14:tracePt t="13996" x="3716338" y="2489200"/>
          <p14:tracePt t="14012" x="3716338" y="2501900"/>
          <p14:tracePt t="14029" x="3716338" y="2514600"/>
          <p14:tracePt t="14046" x="3722688" y="2533650"/>
          <p14:tracePt t="14062" x="3722688" y="2547938"/>
          <p14:tracePt t="14079" x="3722688" y="2560638"/>
          <p14:tracePt t="14096" x="3729038" y="2566988"/>
          <p14:tracePt t="14112" x="3722688" y="2592388"/>
          <p14:tracePt t="14129" x="3716338" y="2625725"/>
          <p14:tracePt t="14146" x="3697288" y="2638425"/>
          <p14:tracePt t="14162" x="3683000" y="2659063"/>
          <p14:tracePt t="14179" x="3676650" y="2665413"/>
          <p14:tracePt t="14196" x="3670300" y="2678113"/>
          <p14:tracePt t="14212" x="3663950" y="2684463"/>
          <p14:tracePt t="14382" x="3663950" y="2678113"/>
          <p14:tracePt t="14470" x="3670300" y="2671763"/>
          <p14:tracePt t="14486" x="3670300" y="2665413"/>
          <p14:tracePt t="14495" x="3676650" y="2659063"/>
          <p14:tracePt t="14502" x="3676650" y="2638425"/>
          <p14:tracePt t="14512" x="3683000" y="2613025"/>
          <p14:tracePt t="14529" x="3683000" y="2586038"/>
          <p14:tracePt t="14545" x="3670300" y="2554288"/>
          <p14:tracePt t="14562" x="3651250" y="2508250"/>
          <p14:tracePt t="14579" x="3617913" y="2468563"/>
          <p14:tracePt t="14595" x="3592513" y="2443163"/>
          <p14:tracePt t="14612" x="3546475" y="2416175"/>
          <p14:tracePt t="14629" x="3513138" y="2397125"/>
          <p14:tracePt t="14645" x="3468688" y="2390775"/>
          <p14:tracePt t="14662" x="3454400" y="2384425"/>
          <p14:tracePt t="14806" x="3462338" y="2384425"/>
          <p14:tracePt t="14811" x="3481388" y="2397125"/>
          <p14:tracePt t="14818" x="3506788" y="2403475"/>
          <p14:tracePt t="14829" x="3573463" y="2455863"/>
          <p14:tracePt t="14845" x="3709988" y="2560638"/>
          <p14:tracePt t="14862" x="3775075" y="2632075"/>
          <p14:tracePt t="14879" x="3814763" y="2671763"/>
          <p14:tracePt t="14895" x="3814763" y="2690813"/>
          <p14:tracePt t="14913" x="3808413" y="2697163"/>
          <p14:tracePt t="14930" x="3794125" y="2724150"/>
          <p14:tracePt t="14946" x="3781425" y="2749550"/>
          <p14:tracePt t="14963" x="3781425" y="2755900"/>
          <p14:tracePt t="14980" x="3775075" y="2755900"/>
          <p14:tracePt t="15087" x="3775075" y="2749550"/>
          <p14:tracePt t="15095" x="3775075" y="2724150"/>
          <p14:tracePt t="15103" x="3775075" y="2703513"/>
          <p14:tracePt t="15113" x="3768725" y="2678113"/>
          <p14:tracePt t="15130" x="3768725" y="2644775"/>
          <p14:tracePt t="15146" x="3756025" y="2625725"/>
          <p14:tracePt t="15163" x="3749675" y="2579688"/>
          <p14:tracePt t="15180" x="3709988" y="2540000"/>
          <p14:tracePt t="15196" x="3657600" y="2489200"/>
          <p14:tracePt t="15213" x="3617913" y="2462213"/>
          <p14:tracePt t="15229" x="3586163" y="2449513"/>
          <p14:tracePt t="15246" x="3500438" y="2430463"/>
          <p14:tracePt t="15263" x="3409950" y="2430463"/>
          <p14:tracePt t="15280" x="3324225" y="2430463"/>
          <p14:tracePt t="15296" x="3225800" y="2430463"/>
          <p14:tracePt t="15313" x="3108325" y="2430463"/>
          <p14:tracePt t="15329" x="2984500" y="2430463"/>
          <p14:tracePt t="15346" x="2860675" y="2430463"/>
          <p14:tracePt t="15363" x="2749550" y="2430463"/>
          <p14:tracePt t="15380" x="2671763" y="2430463"/>
          <p14:tracePt t="15396" x="2619375" y="2430463"/>
          <p14:tracePt t="15413" x="2579688" y="2436813"/>
          <p14:tracePt t="15429" x="2554288" y="2449513"/>
          <p14:tracePt t="15446" x="2514600" y="2455863"/>
          <p14:tracePt t="15463" x="2495550" y="2462213"/>
          <p14:tracePt t="15480" x="2481263" y="2462213"/>
          <p14:tracePt t="15496" x="2474913" y="2462213"/>
          <p14:tracePt t="15513" x="2468563" y="2468563"/>
          <p14:tracePt t="15638" x="2455863" y="2474913"/>
          <p14:tracePt t="15647" x="2449513" y="2481263"/>
          <p14:tracePt t="15655" x="2436813" y="2489200"/>
          <p14:tracePt t="15663" x="2416175" y="2495550"/>
          <p14:tracePt t="15671" x="2370138" y="2501900"/>
          <p14:tracePt t="15679" x="2332038" y="2508250"/>
          <p14:tracePt t="15696" x="2286000" y="2520950"/>
          <p14:tracePt t="15713" x="2227263" y="2533650"/>
          <p14:tracePt t="15729" x="2193925" y="2540000"/>
          <p14:tracePt t="15746" x="2168525" y="2540000"/>
          <p14:tracePt t="15763" x="2135188" y="2540000"/>
          <p14:tracePt t="15779" x="2109788" y="2540000"/>
          <p14:tracePt t="15796" x="2090738" y="2540000"/>
          <p14:tracePt t="15813" x="2057400" y="2540000"/>
          <p14:tracePt t="15829" x="2032000" y="2540000"/>
          <p14:tracePt t="15846" x="2011363" y="2540000"/>
          <p14:tracePt t="15863" x="2005013" y="2540000"/>
          <p14:tracePt t="15879" x="1998663" y="2540000"/>
          <p14:tracePt t="15919" x="1992313" y="2540000"/>
          <p14:tracePt t="15929" x="1985963" y="2540000"/>
          <p14:tracePt t="15946" x="1979613" y="2540000"/>
          <p14:tracePt t="15946" x="1965325" y="2540000"/>
          <p14:tracePt t="15963" x="1939925" y="2540000"/>
          <p14:tracePt t="15979" x="1920875" y="2540000"/>
          <p14:tracePt t="15996" x="1893888" y="2540000"/>
          <p14:tracePt t="16013" x="1862138" y="2533650"/>
          <p14:tracePt t="16029" x="1828800" y="2533650"/>
          <p14:tracePt t="16046" x="1770063" y="2520950"/>
          <p14:tracePt t="16063" x="1730375" y="2514600"/>
          <p14:tracePt t="16079" x="1711325" y="2514600"/>
          <p14:tracePt t="16096" x="1677988" y="2514600"/>
          <p14:tracePt t="16113" x="1658938" y="2514600"/>
          <p14:tracePt t="16129" x="1639888" y="2514600"/>
          <p14:tracePt t="16146" x="1633538" y="2514600"/>
          <p14:tracePt t="16162" x="1619250" y="2514600"/>
          <p14:tracePt t="16423" x="1625600" y="2514600"/>
          <p14:tracePt t="16439" x="1633538" y="2514600"/>
          <p14:tracePt t="16455" x="1639888" y="2514600"/>
          <p14:tracePt t="16479" x="1646238" y="2514600"/>
          <p14:tracePt t="16488" x="1652588" y="2508250"/>
          <p14:tracePt t="16543" x="1658938" y="2508250"/>
          <p14:tracePt t="16623" x="1665288" y="2508250"/>
          <p14:tracePt t="16647" x="1671638" y="2508250"/>
          <p14:tracePt t="16735" x="1677988" y="2508250"/>
          <p14:tracePt t="16755" x="1684338" y="2508250"/>
          <p14:tracePt t="16775" x="1692275" y="2508250"/>
          <p14:tracePt t="16791" x="1698625" y="2508250"/>
          <p14:tracePt t="16799" x="1704975" y="2508250"/>
          <p14:tracePt t="16823" x="1711325" y="2508250"/>
          <p14:tracePt t="16831" x="1711325" y="2514600"/>
          <p14:tracePt t="16839" x="1717675" y="2514600"/>
          <p14:tracePt t="16847" x="1730375" y="2514600"/>
          <p14:tracePt t="16862" x="1757363" y="2520950"/>
          <p14:tracePt t="16879" x="1763713" y="2520950"/>
          <p14:tracePt t="16896" x="1789113" y="2520950"/>
          <p14:tracePt t="16912" x="1809750" y="2520950"/>
          <p14:tracePt t="16929" x="1828800" y="2520950"/>
          <p14:tracePt t="16945" x="1862138" y="2520950"/>
          <p14:tracePt t="16962" x="1893888" y="2520950"/>
          <p14:tracePt t="16979" x="1933575" y="2520950"/>
          <p14:tracePt t="16995" x="1979613" y="2520950"/>
          <p14:tracePt t="17012" x="2011363" y="2520950"/>
          <p14:tracePt t="17029" x="2044700" y="2520950"/>
          <p14:tracePt t="17045" x="2070100" y="2520950"/>
          <p14:tracePt t="17062" x="2122488" y="2514600"/>
          <p14:tracePt t="17079" x="2162175" y="2514600"/>
          <p14:tracePt t="17096" x="2201863" y="2514600"/>
          <p14:tracePt t="17112" x="2239963" y="2514600"/>
          <p14:tracePt t="17129" x="2279650" y="2514600"/>
          <p14:tracePt t="17146" x="2305050" y="2514600"/>
          <p14:tracePt t="17162" x="2325688" y="2514600"/>
          <p14:tracePt t="17179" x="2357438" y="2514600"/>
          <p14:tracePt t="17195" x="2390775" y="2514600"/>
          <p14:tracePt t="17212" x="2422525" y="2508250"/>
          <p14:tracePt t="17229" x="2462213" y="2508250"/>
          <p14:tracePt t="17245" x="2481263" y="2501900"/>
          <p14:tracePt t="17262" x="2514600" y="2495550"/>
          <p14:tracePt t="17279" x="2520950" y="2495550"/>
          <p14:tracePt t="17295" x="2527300" y="2495550"/>
          <p14:tracePt t="17447" x="2527300" y="2489200"/>
          <p14:tracePt t="17451" x="2533650" y="2489200"/>
          <p14:tracePt t="17462" x="2540000" y="2489200"/>
          <p14:tracePt t="17463" x="2547938" y="2489200"/>
          <p14:tracePt t="17479" x="2554288" y="2489200"/>
          <p14:tracePt t="17583" x="2540000" y="2489200"/>
          <p14:tracePt t="17591" x="2527300" y="2495550"/>
          <p14:tracePt t="17599" x="2514600" y="2495550"/>
          <p14:tracePt t="17607" x="2501900" y="2501900"/>
          <p14:tracePt t="17615" x="2462213" y="2508250"/>
          <p14:tracePt t="17629" x="2416175" y="2520950"/>
          <p14:tracePt t="17645" x="2357438" y="2527300"/>
          <p14:tracePt t="17662" x="2260600" y="2527300"/>
          <p14:tracePt t="17679" x="2141538" y="2527300"/>
          <p14:tracePt t="17695" x="2070100" y="2527300"/>
          <p14:tracePt t="17712" x="1985963" y="2527300"/>
          <p14:tracePt t="17729" x="1893888" y="2527300"/>
          <p14:tracePt t="17745" x="1809750" y="2527300"/>
          <p14:tracePt t="17762" x="1711325" y="2527300"/>
          <p14:tracePt t="17778" x="1639888" y="2527300"/>
          <p14:tracePt t="17795" x="1581150" y="2527300"/>
          <p14:tracePt t="17812" x="1516063" y="2527300"/>
          <p14:tracePt t="17829" x="1436688" y="2527300"/>
          <p14:tracePt t="17845" x="1358900" y="2527300"/>
          <p14:tracePt t="17862" x="1312863" y="2527300"/>
          <p14:tracePt t="17878" x="1287463" y="2527300"/>
          <p14:tracePt t="18039" x="1293813" y="2527300"/>
          <p14:tracePt t="18047" x="1300163" y="2527300"/>
          <p14:tracePt t="18048" x="1306513" y="2527300"/>
          <p14:tracePt t="18063" x="1325563" y="2527300"/>
          <p14:tracePt t="18063" x="1338263" y="2527300"/>
          <p14:tracePt t="18078" x="1411288" y="2527300"/>
          <p14:tracePt t="18095" x="1470025" y="2527300"/>
          <p14:tracePt t="18112" x="1547813" y="2527300"/>
          <p14:tracePt t="18128" x="1633538" y="2527300"/>
          <p14:tracePt t="18145" x="1711325" y="2527300"/>
          <p14:tracePt t="18162" x="1763713" y="2527300"/>
          <p14:tracePt t="18178" x="1809750" y="2520950"/>
          <p14:tracePt t="18195" x="1841500" y="2520950"/>
          <p14:tracePt t="18212" x="1868488" y="2520950"/>
          <p14:tracePt t="18228" x="1893888" y="2520950"/>
          <p14:tracePt t="18245" x="1920875" y="2520950"/>
          <p14:tracePt t="18262" x="1952625" y="2520950"/>
          <p14:tracePt t="18278" x="2032000" y="2520950"/>
          <p14:tracePt t="18295" x="2070100" y="2520950"/>
          <p14:tracePt t="18312" x="2103438" y="2520950"/>
          <p14:tracePt t="18328" x="2149475" y="2514600"/>
          <p14:tracePt t="18345" x="2174875" y="2514600"/>
          <p14:tracePt t="18362" x="2193925" y="2508250"/>
          <p14:tracePt t="18463" x="2187575" y="2508250"/>
          <p14:tracePt t="18471" x="2181225" y="2508250"/>
          <p14:tracePt t="18479" x="2174875" y="2508250"/>
          <p14:tracePt t="18479" x="2162175" y="2508250"/>
          <p14:tracePt t="18495" x="2135188" y="2520950"/>
          <p14:tracePt t="18512" x="2109788" y="2527300"/>
          <p14:tracePt t="18528" x="2070100" y="2540000"/>
          <p14:tracePt t="18545" x="2032000" y="2540000"/>
          <p14:tracePt t="18561" x="2011363" y="2547938"/>
          <p14:tracePt t="18578" x="1992313" y="2547938"/>
          <p14:tracePt t="18595" x="1979613" y="2547938"/>
          <p14:tracePt t="18612" x="1973263" y="2547938"/>
          <p14:tracePt t="18628" x="1965325" y="2547938"/>
          <p14:tracePt t="18687" x="1958975" y="2547938"/>
          <p14:tracePt t="18782" x="1952625" y="2547938"/>
          <p14:tracePt t="18791" x="1946275" y="2547938"/>
          <p14:tracePt t="18798" x="1933575" y="2554288"/>
          <p14:tracePt t="18815" x="1927225" y="2554288"/>
          <p14:tracePt t="18823" x="1912938" y="2554288"/>
          <p14:tracePt t="18831" x="1881188" y="2554288"/>
          <p14:tracePt t="18845" x="1847850" y="2554288"/>
          <p14:tracePt t="18861" x="1803400" y="2554288"/>
          <p14:tracePt t="18878" x="1724025" y="2554288"/>
          <p14:tracePt t="18895" x="1671638" y="2547938"/>
          <p14:tracePt t="18911" x="1619250" y="2533650"/>
          <p14:tracePt t="18928" x="1587500" y="2533650"/>
          <p14:tracePt t="18945" x="1566863" y="2533650"/>
          <p14:tracePt t="18961" x="1560513" y="2533650"/>
          <p14:tracePt t="18978" x="1554163" y="2533650"/>
          <p14:tracePt t="19158" x="1560513" y="2533650"/>
          <p14:tracePt t="19166" x="1566863" y="2533650"/>
          <p14:tracePt t="19178" x="1574800" y="2533650"/>
          <p14:tracePt t="19178" x="1600200" y="2533650"/>
          <p14:tracePt t="19195" x="1619250" y="2533650"/>
          <p14:tracePt t="19211" x="1639888" y="2533650"/>
          <p14:tracePt t="19228" x="1658938" y="2533650"/>
          <p14:tracePt t="19245" x="1684338" y="2533650"/>
          <p14:tracePt t="19261" x="1724025" y="2533650"/>
          <p14:tracePt t="19278" x="1776413" y="2533650"/>
          <p14:tracePt t="19295" x="1816100" y="2527300"/>
          <p14:tracePt t="19311" x="1847850" y="2527300"/>
          <p14:tracePt t="19328" x="1881188" y="2527300"/>
          <p14:tracePt t="19345" x="1912938" y="2520950"/>
          <p14:tracePt t="19361" x="1933575" y="2520950"/>
          <p14:tracePt t="19378" x="1973263" y="2520950"/>
          <p14:tracePt t="19394" x="2005013" y="2520950"/>
          <p14:tracePt t="19411" x="2038350" y="2520950"/>
          <p14:tracePt t="19428" x="2076450" y="2520950"/>
          <p14:tracePt t="19445" x="2109788" y="2520950"/>
          <p14:tracePt t="19461" x="2135188" y="2520950"/>
          <p14:tracePt t="19478" x="2155825" y="2520950"/>
          <p14:tracePt t="19494" x="2168525" y="2520950"/>
          <p14:tracePt t="19511" x="2181225" y="2514600"/>
          <p14:tracePt t="19528" x="2187575" y="2514600"/>
          <p14:tracePt t="19544" x="2201863" y="2514600"/>
          <p14:tracePt t="19561" x="2220913" y="2514600"/>
          <p14:tracePt t="19578" x="2239963" y="2514600"/>
          <p14:tracePt t="19594" x="2252663" y="2508250"/>
          <p14:tracePt t="19611" x="2273300" y="2508250"/>
          <p14:tracePt t="19628" x="2286000" y="2508250"/>
          <p14:tracePt t="19644" x="2305050" y="2508250"/>
          <p14:tracePt t="19661" x="2325688" y="2508250"/>
          <p14:tracePt t="19678" x="2338388" y="2508250"/>
          <p14:tracePt t="19694" x="2357438" y="2508250"/>
          <p14:tracePt t="19711" x="2370138" y="2508250"/>
          <p14:tracePt t="19728" x="2378075" y="2508250"/>
          <p14:tracePt t="19744" x="2390775" y="2508250"/>
          <p14:tracePt t="19790" x="2397125" y="2508250"/>
          <p14:tracePt t="19806" x="2403475" y="2508250"/>
          <p14:tracePt t="19831" x="2416175" y="2508250"/>
          <p14:tracePt t="19854" x="2422525" y="2508250"/>
          <p14:tracePt t="19862" x="2430463" y="2508250"/>
          <p14:tracePt t="19863" x="2436813" y="2508250"/>
          <p14:tracePt t="19878" x="2443163" y="2508250"/>
          <p14:tracePt t="19894" x="2455863" y="2508250"/>
          <p14:tracePt t="19911" x="2462213" y="2508250"/>
          <p14:tracePt t="19928" x="2468563" y="2508250"/>
          <p14:tracePt t="19944" x="2474913" y="2508250"/>
          <p14:tracePt t="19961" x="2481263" y="2508250"/>
          <p14:tracePt t="19978" x="2489200" y="2501900"/>
          <p14:tracePt t="20118" x="2481263" y="2501900"/>
          <p14:tracePt t="20134" x="2474913" y="2501900"/>
          <p14:tracePt t="20150" x="2468563" y="2501900"/>
          <p14:tracePt t="20166" x="2462213" y="2508250"/>
          <p14:tracePt t="20174" x="2455863" y="2508250"/>
          <p14:tracePt t="20182" x="2422525" y="2508250"/>
          <p14:tracePt t="20194" x="2370138" y="2520950"/>
          <p14:tracePt t="20211" x="2319338" y="2520950"/>
          <p14:tracePt t="20228" x="2252663" y="2527300"/>
          <p14:tracePt t="20244" x="2181225" y="2527300"/>
          <p14:tracePt t="20261" x="2122488" y="2527300"/>
          <p14:tracePt t="20277" x="2044700" y="2527300"/>
          <p14:tracePt t="20294" x="1927225" y="2527300"/>
          <p14:tracePt t="20311" x="1847850" y="2527300"/>
          <p14:tracePt t="20328" x="1776413" y="2527300"/>
          <p14:tracePt t="20344" x="1724025" y="2527300"/>
          <p14:tracePt t="20361" x="1698625" y="2527300"/>
          <p14:tracePt t="20377" x="1671638" y="2527300"/>
          <p14:tracePt t="20394" x="1658938" y="2527300"/>
          <p14:tracePt t="20411" x="1652588" y="2527300"/>
          <p14:tracePt t="20427" x="1646238" y="2527300"/>
          <p14:tracePt t="20444" x="1639888" y="2527300"/>
          <p14:tracePt t="20486" x="1633538" y="2527300"/>
          <p14:tracePt t="20510" x="1625600" y="2527300"/>
          <p14:tracePt t="20678" x="1633538" y="2527300"/>
          <p14:tracePt t="20734" x="1633538" y="2520950"/>
          <p14:tracePt t="20750" x="1639888" y="2520950"/>
          <p14:tracePt t="21334" x="1652588" y="2520950"/>
          <p14:tracePt t="21342" x="1658938" y="2514600"/>
          <p14:tracePt t="21350" x="1671638" y="2514600"/>
          <p14:tracePt t="21358" x="1684338" y="2514600"/>
          <p14:tracePt t="21366" x="1717675" y="2514600"/>
          <p14:tracePt t="21377" x="1744663" y="2514600"/>
          <p14:tracePt t="21394" x="1757363" y="2514600"/>
          <p14:tracePt t="21410" x="1776413" y="2514600"/>
          <p14:tracePt t="21427" x="1795463" y="2514600"/>
          <p14:tracePt t="21444" x="1822450" y="2514600"/>
          <p14:tracePt t="21460" x="1835150" y="2514600"/>
          <p14:tracePt t="21477" x="1841500" y="2514600"/>
          <p14:tracePt t="21494" x="1854200" y="2508250"/>
          <p14:tracePt t="21510" x="1862138" y="2508250"/>
          <p14:tracePt t="21527" x="1868488" y="2508250"/>
          <p14:tracePt t="21630" x="1862138" y="2508250"/>
          <p14:tracePt t="21638" x="1854200" y="2514600"/>
          <p14:tracePt t="21645" x="1841500" y="2514600"/>
          <p14:tracePt t="21660" x="1803400" y="2514600"/>
          <p14:tracePt t="21677" x="1730375" y="2520950"/>
          <p14:tracePt t="21694" x="1646238" y="2527300"/>
          <p14:tracePt t="21710" x="1522413" y="2533650"/>
          <p14:tracePt t="21727" x="1449388" y="2547938"/>
          <p14:tracePt t="21744" x="1384300" y="2566988"/>
          <p14:tracePt t="21760" x="1358900" y="2566988"/>
          <p14:tracePt t="21777" x="1346200" y="2566988"/>
          <p14:tracePt t="21878" x="1365250" y="2566988"/>
          <p14:tracePt t="21886" x="1397000" y="2566988"/>
          <p14:tracePt t="21894" x="1501775" y="2566988"/>
          <p14:tracePt t="21894" x="1560513" y="2566988"/>
          <p14:tracePt t="21910" x="1684338" y="2566988"/>
          <p14:tracePt t="21927" x="1803400" y="2566988"/>
          <p14:tracePt t="21944" x="1900238" y="2573338"/>
          <p14:tracePt t="21960" x="1979613" y="2573338"/>
          <p14:tracePt t="21977" x="2017713" y="2573338"/>
          <p14:tracePt t="21993" x="2032000" y="2573338"/>
          <p14:tracePt t="22010" x="2038350" y="2573338"/>
          <p14:tracePt t="22086" x="2017713" y="2566988"/>
          <p14:tracePt t="22094" x="1992313" y="2566988"/>
          <p14:tracePt t="22102" x="1862138" y="2560638"/>
          <p14:tracePt t="22111" x="1692275" y="2554288"/>
          <p14:tracePt t="22127" x="1574800" y="2554288"/>
          <p14:tracePt t="22143" x="1482725" y="2554288"/>
          <p14:tracePt t="22160" x="1463675" y="2554288"/>
          <p14:tracePt t="22222" x="1463675" y="2547938"/>
          <p14:tracePt t="22230" x="1470025" y="2547938"/>
          <p14:tracePt t="22238" x="1482725" y="2540000"/>
          <p14:tracePt t="22244" x="1554163" y="2533650"/>
          <p14:tracePt t="22260" x="1671638" y="2527300"/>
          <p14:tracePt t="22277" x="1809750" y="2527300"/>
          <p14:tracePt t="22293" x="1946275" y="2527300"/>
          <p14:tracePt t="22310" x="2076450" y="2527300"/>
          <p14:tracePt t="22327" x="2090738" y="2527300"/>
          <p14:tracePt t="22398" x="2076450" y="2527300"/>
          <p14:tracePt t="22404" x="2070100" y="2527300"/>
          <p14:tracePt t="22411" x="2038350" y="2520950"/>
          <p14:tracePt t="22427" x="1973263" y="2514600"/>
          <p14:tracePt t="22443" x="1874838" y="2514600"/>
          <p14:tracePt t="22460" x="1776413" y="2514600"/>
          <p14:tracePt t="22477" x="1730375" y="2514600"/>
          <p14:tracePt t="22493" x="1724025" y="2514600"/>
          <p14:tracePt t="22542" x="1730375" y="2514600"/>
          <p14:tracePt t="22550" x="1751013" y="2514600"/>
          <p14:tracePt t="22558" x="1776413" y="2520950"/>
          <p14:tracePt t="22566" x="1868488" y="2527300"/>
          <p14:tracePt t="22577" x="1973263" y="2533650"/>
          <p14:tracePt t="22593" x="2097088" y="2533650"/>
          <p14:tracePt t="22610" x="2162175" y="2533650"/>
          <p14:tracePt t="22670" x="2162175" y="2527300"/>
          <p14:tracePt t="22678" x="2149475" y="2527300"/>
          <p14:tracePt t="22686" x="2116138" y="2527300"/>
          <p14:tracePt t="22701" x="2097088" y="2527300"/>
          <p14:tracePt t="22710" x="2070100" y="2527300"/>
          <p14:tracePt t="22727" x="2063750" y="2527300"/>
          <p14:tracePt t="22838" x="2070100" y="2527300"/>
          <p14:tracePt t="22846" x="2076450" y="2527300"/>
          <p14:tracePt t="22862" x="2082800" y="2527300"/>
          <p14:tracePt t="22866" x="2090738" y="2527300"/>
          <p14:tracePt t="23302" x="2097088" y="2527300"/>
          <p14:tracePt t="23318" x="2109788" y="2520950"/>
          <p14:tracePt t="23326" x="2135188" y="2520950"/>
          <p14:tracePt t="23343" x="2214563" y="2520950"/>
          <p14:tracePt t="23343" x="2311400" y="2520950"/>
          <p14:tracePt t="23360" x="2436813" y="2520950"/>
          <p14:tracePt t="23376" x="2547938" y="2520950"/>
          <p14:tracePt t="23393" x="2638425" y="2520950"/>
          <p14:tracePt t="23410" x="2703513" y="2520950"/>
          <p14:tracePt t="23426" x="2755900" y="2520950"/>
          <p14:tracePt t="23443" x="2782888" y="2520950"/>
          <p14:tracePt t="23460" x="2801938" y="2520950"/>
          <p14:tracePt t="23476" x="2814638" y="2520950"/>
          <p14:tracePt t="23574" x="2814638" y="2514600"/>
          <p14:tracePt t="23582" x="2814638" y="2508250"/>
          <p14:tracePt t="23590" x="2814638" y="2495550"/>
          <p14:tracePt t="23596" x="2814638" y="2474913"/>
          <p14:tracePt t="23609" x="2814638" y="2455863"/>
          <p14:tracePt t="23626" x="2814638" y="2430463"/>
          <p14:tracePt t="23643" x="2814638" y="2422525"/>
          <p14:tracePt t="23660" x="2814638" y="2416175"/>
          <p14:tracePt t="23734" x="2814638" y="2422525"/>
          <p14:tracePt t="23742" x="2827338" y="2443163"/>
          <p14:tracePt t="23750" x="2847975" y="2489200"/>
          <p14:tracePt t="23759" x="2867025" y="2514600"/>
          <p14:tracePt t="23776" x="2879725" y="2527300"/>
          <p14:tracePt t="23886" x="2879725" y="2520950"/>
          <p14:tracePt t="23902" x="2873375" y="2514600"/>
          <p14:tracePt t="23913" x="2867025" y="2514600"/>
          <p14:tracePt t="23918" x="2867025" y="2508250"/>
          <p14:tracePt t="23926" x="2860675" y="2508250"/>
          <p14:tracePt t="24086" x="2867025" y="2508250"/>
          <p14:tracePt t="24094" x="2873375" y="2508250"/>
          <p14:tracePt t="24102" x="2879725" y="2508250"/>
          <p14:tracePt t="24110" x="2887663" y="2508250"/>
          <p14:tracePt t="24118" x="2894013" y="2508250"/>
          <p14:tracePt t="24126" x="2913063" y="2495550"/>
          <p14:tracePt t="24143" x="2919413" y="2489200"/>
          <p14:tracePt t="24159" x="2925763" y="2474913"/>
          <p14:tracePt t="24176" x="2925763" y="2468563"/>
          <p14:tracePt t="24262" x="2919413" y="2474913"/>
          <p14:tracePt t="24270" x="2919413" y="2481263"/>
          <p14:tracePt t="24278" x="2913063" y="2481263"/>
          <p14:tracePt t="24293" x="2913063" y="2489200"/>
          <p14:tracePt t="24293" x="2906713" y="2495550"/>
          <p14:tracePt t="24309" x="2900363" y="2495550"/>
          <p14:tracePt t="24326" x="2894013" y="2495550"/>
          <p14:tracePt t="24343" x="2894013" y="2489200"/>
          <p14:tracePt t="24359" x="2873375" y="2481263"/>
          <p14:tracePt t="24376" x="2847975" y="2462213"/>
          <p14:tracePt t="24393" x="2835275" y="2449513"/>
          <p14:tracePt t="24470" x="2835275" y="2455863"/>
          <p14:tracePt t="25246" x="2835275" y="2449513"/>
          <p14:tracePt t="25254" x="2835275" y="2443163"/>
          <p14:tracePt t="25262" x="2835275" y="2430463"/>
          <p14:tracePt t="25270" x="2841625" y="2409825"/>
          <p14:tracePt t="25276" x="2841625" y="2370138"/>
          <p14:tracePt t="25292" x="2847975" y="2332038"/>
          <p14:tracePt t="25309" x="2847975" y="2279650"/>
          <p14:tracePt t="25326" x="2841625" y="2201863"/>
          <p14:tracePt t="25342" x="2841625" y="2149475"/>
          <p14:tracePt t="25359" x="2827338" y="2090738"/>
          <p14:tracePt t="25376" x="2814638" y="2017713"/>
          <p14:tracePt t="25392" x="2795588" y="1965325"/>
          <p14:tracePt t="25409" x="2789238" y="1952625"/>
          <p14:tracePt t="25425" x="2782888" y="1933575"/>
          <p14:tracePt t="25442" x="2782888" y="1912938"/>
          <p14:tracePt t="25459" x="2782888" y="1906588"/>
          <p14:tracePt t="25475" x="2776538" y="1900238"/>
          <p14:tracePt t="25492" x="2776538" y="1887538"/>
          <p14:tracePt t="25509" x="2776538" y="1881188"/>
          <p14:tracePt t="25525" x="2776538" y="1874838"/>
          <p14:tracePt t="25525" x="2776538" y="1868488"/>
          <p14:tracePt t="25566" x="2776538" y="1862138"/>
          <p14:tracePt t="25572" x="2776538" y="1854200"/>
          <p14:tracePt t="25575" x="2776538" y="1847850"/>
          <p14:tracePt t="25592" x="2776538" y="1835150"/>
          <p14:tracePt t="25609" x="2776538" y="1828800"/>
          <p14:tracePt t="25662" x="2776538" y="1822450"/>
          <p14:tracePt t="25862" x="2776538" y="1828800"/>
          <p14:tracePt t="25878" x="2776538" y="1835150"/>
          <p14:tracePt t="25886" x="2782888" y="1835150"/>
          <p14:tracePt t="25894" x="2782888" y="1847850"/>
          <p14:tracePt t="25909" x="2789238" y="1854200"/>
          <p14:tracePt t="25909" x="2801938" y="1881188"/>
          <p14:tracePt t="25925" x="2814638" y="1900238"/>
          <p14:tracePt t="25942" x="2827338" y="1933575"/>
          <p14:tracePt t="25959" x="2835275" y="1965325"/>
          <p14:tracePt t="25975" x="2847975" y="1998663"/>
          <p14:tracePt t="25992" x="2860675" y="2017713"/>
          <p14:tracePt t="26009" x="2867025" y="2044700"/>
          <p14:tracePt t="26025" x="2867025" y="2063750"/>
          <p14:tracePt t="26042" x="2879725" y="2097088"/>
          <p14:tracePt t="26058" x="2887663" y="2135188"/>
          <p14:tracePt t="26075" x="2887663" y="2168525"/>
          <p14:tracePt t="26092" x="2887663" y="2208213"/>
          <p14:tracePt t="26109" x="2887663" y="2239963"/>
          <p14:tracePt t="26125" x="2887663" y="2260600"/>
          <p14:tracePt t="26142" x="2887663" y="2286000"/>
          <p14:tracePt t="26158" x="2887663" y="2298700"/>
          <p14:tracePt t="26175" x="2879725" y="2319338"/>
          <p14:tracePt t="26192" x="2873375" y="2338388"/>
          <p14:tracePt t="26209" x="2867025" y="2357438"/>
          <p14:tracePt t="26225" x="2860675" y="2384425"/>
          <p14:tracePt t="26242" x="2847975" y="2416175"/>
          <p14:tracePt t="26259" x="2841625" y="2436813"/>
          <p14:tracePt t="26275" x="2835275" y="2474913"/>
          <p14:tracePt t="26292" x="2835275" y="2489200"/>
          <p14:tracePt t="26309" x="2835275" y="2508250"/>
          <p14:tracePt t="26694" x="2835275" y="2514600"/>
          <p14:tracePt t="26702" x="2820988" y="2514600"/>
          <p14:tracePt t="26710" x="2814638" y="2514600"/>
          <p14:tracePt t="26718" x="2795588" y="2514600"/>
          <p14:tracePt t="26726" x="2736850" y="2514600"/>
          <p14:tracePt t="26742" x="2586038" y="2514600"/>
          <p14:tracePt t="26758" x="2468563" y="2495550"/>
          <p14:tracePt t="26775" x="2351088" y="2481263"/>
          <p14:tracePt t="26792" x="2279650" y="2481263"/>
          <p14:tracePt t="26808" x="2227263" y="2474913"/>
          <p14:tracePt t="26825" x="2214563" y="2474913"/>
          <p14:tracePt t="26842" x="2208213" y="2474913"/>
          <p14:tracePt t="26982" x="2214563" y="2474913"/>
          <p14:tracePt t="26990" x="2233613" y="2474913"/>
          <p14:tracePt t="26991" x="2266950" y="2474913"/>
          <p14:tracePt t="27008" x="2298700" y="2474913"/>
          <p14:tracePt t="27008" x="2370138" y="2474913"/>
          <p14:tracePt t="27025" x="2468563" y="2474913"/>
          <p14:tracePt t="27042" x="2554288" y="2474913"/>
          <p14:tracePt t="27058" x="2606675" y="2474913"/>
          <p14:tracePt t="27075" x="2638425" y="2474913"/>
          <p14:tracePt t="27092" x="2659063" y="2468563"/>
          <p14:tracePt t="27108" x="2671763" y="2462213"/>
          <p14:tracePt t="27125" x="2684463" y="2436813"/>
          <p14:tracePt t="27141" x="2690813" y="2403475"/>
          <p14:tracePt t="27158" x="2690813" y="2363788"/>
          <p14:tracePt t="27175" x="2671763" y="2325688"/>
          <p14:tracePt t="27192" x="2638425" y="2292350"/>
          <p14:tracePt t="27208" x="2613025" y="2273300"/>
          <p14:tracePt t="27225" x="2566988" y="2260600"/>
          <p14:tracePt t="27241" x="2533650" y="2252663"/>
          <p14:tracePt t="27258" x="2489200" y="2246313"/>
          <p14:tracePt t="27275" x="2449513" y="2246313"/>
          <p14:tracePt t="27292" x="2403475" y="2246313"/>
          <p14:tracePt t="27308" x="2351088" y="2246313"/>
          <p14:tracePt t="27325" x="2305050" y="2246313"/>
          <p14:tracePt t="27341" x="2233613" y="2266950"/>
          <p14:tracePt t="27358" x="2220913" y="2279650"/>
          <p14:tracePt t="27375" x="2208213" y="2292350"/>
          <p14:tracePt t="27391" x="2193925" y="2311400"/>
          <p14:tracePt t="27408" x="2193925" y="2344738"/>
          <p14:tracePt t="27425" x="2193925" y="2370138"/>
          <p14:tracePt t="27441" x="2193925" y="2390775"/>
          <p14:tracePt t="27458" x="2220913" y="2422525"/>
          <p14:tracePt t="27475" x="2260600" y="2436813"/>
          <p14:tracePt t="27491" x="2344738" y="2436813"/>
          <p14:tracePt t="27508" x="2449513" y="2436813"/>
          <p14:tracePt t="27525" x="2540000" y="2436813"/>
          <p14:tracePt t="27541" x="2598738" y="2422525"/>
          <p14:tracePt t="27541" x="2613025" y="2416175"/>
          <p14:tracePt t="27558" x="2619375" y="2416175"/>
          <p14:tracePt t="28022" x="2613025" y="2416175"/>
          <p14:tracePt t="28030" x="2606675" y="2422525"/>
          <p14:tracePt t="28038" x="2598738" y="2430463"/>
          <p14:tracePt t="28046" x="2560638" y="2443163"/>
          <p14:tracePt t="28059" x="2508250" y="2455863"/>
          <p14:tracePt t="28074" x="2436813" y="2474913"/>
          <p14:tracePt t="28091" x="2332038" y="2481263"/>
          <p14:tracePt t="28108" x="2208213" y="2481263"/>
          <p14:tracePt t="28124" x="2070100" y="2481263"/>
          <p14:tracePt t="28141" x="1939925" y="2481263"/>
          <p14:tracePt t="28158" x="1782763" y="2481263"/>
          <p14:tracePt t="28174" x="1717675" y="2481263"/>
          <p14:tracePt t="28191" x="1646238" y="2474913"/>
          <p14:tracePt t="28208" x="1612900" y="2474913"/>
          <p14:tracePt t="28224" x="1593850" y="2474913"/>
          <p14:tracePt t="28241" x="1587500" y="2474913"/>
          <p14:tracePt t="28310" x="1581150" y="2474913"/>
          <p14:tracePt t="28318" x="1574800" y="2474913"/>
          <p14:tracePt t="28326" x="1566863" y="2474913"/>
          <p14:tracePt t="28342" x="1547813" y="2474913"/>
          <p14:tracePt t="28358" x="1535113" y="2481263"/>
          <p14:tracePt t="28358" x="1508125" y="2489200"/>
          <p14:tracePt t="28374" x="1489075" y="2501900"/>
          <p14:tracePt t="28391" x="1476375" y="2501900"/>
          <p14:tracePt t="28408" x="1463675" y="2508250"/>
          <p14:tracePt t="28424" x="1455738" y="2508250"/>
          <p14:tracePt t="28526" x="1463675" y="2508250"/>
          <p14:tracePt t="28534" x="1470025" y="2508250"/>
          <p14:tracePt t="28542" x="1489075" y="2508250"/>
          <p14:tracePt t="28542" x="1516063" y="2508250"/>
          <p14:tracePt t="28558" x="1612900" y="2508250"/>
          <p14:tracePt t="28574" x="1692275" y="2508250"/>
          <p14:tracePt t="28591" x="1770063" y="2508250"/>
          <p14:tracePt t="28607" x="1874838" y="2508250"/>
          <p14:tracePt t="28624" x="1973263" y="2508250"/>
          <p14:tracePt t="28641" x="2032000" y="2508250"/>
          <p14:tracePt t="28657" x="2063750" y="2508250"/>
          <p14:tracePt t="28822" x="2070100" y="2508250"/>
          <p14:tracePt t="28830" x="2090738" y="2508250"/>
          <p14:tracePt t="28838" x="2135188" y="2508250"/>
          <p14:tracePt t="28841" x="2252663" y="2508250"/>
          <p14:tracePt t="28857" x="2409825" y="2495550"/>
          <p14:tracePt t="28874" x="2592388" y="2495550"/>
          <p14:tracePt t="28891" x="2749550" y="2495550"/>
          <p14:tracePt t="28907" x="2835275" y="2495550"/>
          <p14:tracePt t="28924" x="2879725" y="2495550"/>
          <p14:tracePt t="28941" x="2894013" y="2495550"/>
          <p14:tracePt t="28957" x="2932113" y="2527300"/>
          <p14:tracePt t="28974" x="2952750" y="2566988"/>
          <p14:tracePt t="28991" x="2965450" y="2598738"/>
          <p14:tracePt t="29007" x="2990850" y="2625725"/>
          <p14:tracePt t="29024" x="3005138" y="2638425"/>
          <p14:tracePt t="29126" x="3005138" y="2625725"/>
          <p14:tracePt t="29136" x="3005138" y="2619375"/>
          <p14:tracePt t="29150" x="3005138" y="2613025"/>
          <p14:tracePt t="29158" x="3011488" y="2613025"/>
          <p14:tracePt t="29166" x="3011488" y="2606675"/>
          <p14:tracePt t="29174" x="3011488" y="2598738"/>
          <p14:tracePt t="29191" x="3011488" y="2586038"/>
          <p14:tracePt t="29207" x="3011488" y="2573338"/>
          <p14:tracePt t="29224" x="3011488" y="2566988"/>
          <p14:tracePt t="29241" x="3005138" y="2566988"/>
          <p14:tracePt t="29470" x="2997200" y="2566988"/>
          <p14:tracePt t="29806" x="3005138" y="2566988"/>
          <p14:tracePt t="29814" x="3017838" y="2560638"/>
          <p14:tracePt t="29822" x="3036888" y="2554288"/>
          <p14:tracePt t="29829" x="3082925" y="2547938"/>
          <p14:tracePt t="29841" x="3141663" y="2547938"/>
          <p14:tracePt t="29857" x="3225800" y="2540000"/>
          <p14:tracePt t="29874" x="3292475" y="2540000"/>
          <p14:tracePt t="29890" x="3382963" y="2540000"/>
          <p14:tracePt t="29907" x="3462338" y="2540000"/>
          <p14:tracePt t="29924" x="3546475" y="2540000"/>
          <p14:tracePt t="29940" x="3624263" y="2540000"/>
          <p14:tracePt t="29957" x="3683000" y="2547938"/>
          <p14:tracePt t="29974" x="3781425" y="2592388"/>
          <p14:tracePt t="29990" x="3852863" y="2632075"/>
          <p14:tracePt t="30007" x="3898900" y="2665413"/>
          <p14:tracePt t="30024" x="3911600" y="2684463"/>
          <p14:tracePt t="30040" x="3925888" y="2690813"/>
          <p14:tracePt t="30057" x="3932238" y="2697163"/>
          <p14:tracePt t="31478" x="3932238" y="2703513"/>
          <p14:tracePt t="31502" x="3925888" y="2703513"/>
          <p14:tracePt t="31518" x="3919538" y="2703513"/>
          <p14:tracePt t="31526" x="3919538" y="2709863"/>
          <p14:tracePt t="31540" x="3911600" y="2709863"/>
          <p14:tracePt t="31542" x="3911600" y="2717800"/>
          <p14:tracePt t="31557" x="3911600" y="2724150"/>
          <p14:tracePt t="31573" x="3905250" y="2724150"/>
          <p14:tracePt t="31590" x="3898900" y="2724150"/>
          <p14:tracePt t="31606" x="3898900" y="2730500"/>
          <p14:tracePt t="32270" x="3892550" y="2730500"/>
          <p14:tracePt t="32286" x="3886200" y="2730500"/>
          <p14:tracePt t="32294" x="3873500" y="2730500"/>
          <p14:tracePt t="32306" x="3867150" y="2736850"/>
          <p14:tracePt t="32307" x="3846513" y="2749550"/>
          <p14:tracePt t="32323" x="3821113" y="2762250"/>
          <p14:tracePt t="32339" x="3787775" y="2776538"/>
          <p14:tracePt t="32356" x="3762375" y="2789238"/>
          <p14:tracePt t="32373" x="3729038" y="2808288"/>
          <p14:tracePt t="32390" x="3703638" y="2814638"/>
          <p14:tracePt t="32407" x="3683000" y="2827338"/>
          <p14:tracePt t="32424" x="3657600" y="2835275"/>
          <p14:tracePt t="32440" x="3632200" y="2841625"/>
          <p14:tracePt t="32457" x="3579813" y="2854325"/>
          <p14:tracePt t="32474" x="3513138" y="2873375"/>
          <p14:tracePt t="32490" x="3454400" y="2894013"/>
          <p14:tracePt t="32507" x="3389313" y="2925763"/>
          <p14:tracePt t="32524" x="3324225" y="2946400"/>
          <p14:tracePt t="32540" x="3278188" y="2952750"/>
          <p14:tracePt t="32557" x="3233738" y="2959100"/>
          <p14:tracePt t="32574" x="3194050" y="2971800"/>
          <p14:tracePt t="32590" x="3154363" y="2971800"/>
          <p14:tracePt t="32703" x="3160713" y="2971800"/>
          <p14:tracePt t="32719" x="3160713" y="2965450"/>
          <p14:tracePt t="32727" x="3167063" y="2965450"/>
          <p14:tracePt t="32734" x="3175000" y="2965450"/>
          <p14:tracePt t="32741" x="3181350" y="2965450"/>
          <p14:tracePt t="32757" x="3194050" y="2959100"/>
          <p14:tracePt t="32774" x="3200400" y="2959100"/>
          <p14:tracePt t="32790" x="3206750" y="2959100"/>
          <p14:tracePt t="32807" x="3213100" y="2959100"/>
          <p14:tracePt t="32824" x="3213100" y="2965450"/>
          <p14:tracePt t="32863" x="3219450" y="2965450"/>
          <p14:tracePt t="32975" x="3213100" y="2971800"/>
          <p14:tracePt t="32983" x="3187700" y="2978150"/>
          <p14:tracePt t="32998" x="3160713" y="2990850"/>
          <p14:tracePt t="33007" x="3135313" y="3005138"/>
          <p14:tracePt t="33023" x="3108325" y="3017838"/>
          <p14:tracePt t="33040" x="3095625" y="3024188"/>
          <p14:tracePt t="33207" x="3082925" y="3030538"/>
          <p14:tracePt t="33223" x="3076575" y="3036888"/>
          <p14:tracePt t="33229" x="3063875" y="3043238"/>
          <p14:tracePt t="33240" x="3049588" y="3049588"/>
          <p14:tracePt t="33257" x="3036888" y="3055938"/>
          <p14:tracePt t="33273" x="3030538" y="3055938"/>
          <p14:tracePt t="33290" x="3011488" y="3063875"/>
          <p14:tracePt t="33307" x="2997200" y="3070225"/>
          <p14:tracePt t="33323" x="2971800" y="3082925"/>
          <p14:tracePt t="33340" x="2946400" y="3095625"/>
          <p14:tracePt t="33357" x="2919413" y="3095625"/>
          <p14:tracePt t="33373" x="2906713" y="3101975"/>
          <p14:tracePt t="33390" x="2894013" y="3101975"/>
          <p14:tracePt t="33471" x="2900363" y="3101975"/>
          <p14:tracePt t="33479" x="2919413" y="3095625"/>
          <p14:tracePt t="33487" x="2938463" y="3095625"/>
          <p14:tracePt t="33493" x="2978150" y="3095625"/>
          <p14:tracePt t="33507" x="3011488" y="3089275"/>
          <p14:tracePt t="33524" x="3043238" y="3089275"/>
          <p14:tracePt t="33623" x="3030538" y="3089275"/>
          <p14:tracePt t="33639" x="3017838" y="3095625"/>
          <p14:tracePt t="33647" x="3005138" y="3095625"/>
          <p14:tracePt t="33655" x="2984500" y="3095625"/>
          <p14:tracePt t="33658" x="2965450" y="3095625"/>
          <p14:tracePt t="33673" x="2932113" y="3095625"/>
          <p14:tracePt t="33690" x="2913063" y="3095625"/>
          <p14:tracePt t="33807" x="2919413" y="3095625"/>
          <p14:tracePt t="33831" x="2925763" y="3095625"/>
          <p14:tracePt t="34039" x="2938463" y="3095625"/>
          <p14:tracePt t="34052" x="2946400" y="3095625"/>
          <p14:tracePt t="34059" x="2952750" y="3095625"/>
          <p14:tracePt t="34183" x="2959100" y="3095625"/>
          <p14:tracePt t="34192" x="2965450" y="3095625"/>
          <p14:tracePt t="34192" x="2965450" y="3089275"/>
          <p14:tracePt t="34206" x="2971800" y="3082925"/>
          <p14:tracePt t="34223" x="2978150" y="3082925"/>
          <p14:tracePt t="34240" x="2984500" y="3082925"/>
          <p14:tracePt t="34256" x="2990850" y="3082925"/>
          <p14:tracePt t="34273" x="2997200" y="3082925"/>
          <p14:tracePt t="34311" x="3005138" y="3082925"/>
          <p14:tracePt t="34495" x="3011488" y="3076575"/>
          <p14:tracePt t="34503" x="3017838" y="3076575"/>
          <p14:tracePt t="34523" x="3030538" y="3076575"/>
          <p14:tracePt t="34523" x="3036888" y="3063875"/>
          <p14:tracePt t="34831" x="3043238" y="3063875"/>
          <p14:tracePt t="34863" x="3049588" y="3070225"/>
          <p14:tracePt t="34871" x="3055938" y="3070225"/>
          <p14:tracePt t="34879" x="3063875" y="3070225"/>
          <p14:tracePt t="34890" x="3063875" y="3076575"/>
          <p14:tracePt t="34906" x="3070225" y="3076575"/>
          <p14:tracePt t="34943" x="3070225" y="3082925"/>
          <p14:tracePt t="35023" x="3070225" y="3089275"/>
          <p14:tracePt t="35031" x="3070225" y="3095625"/>
          <p14:tracePt t="35047" x="3070225" y="3101975"/>
          <p14:tracePt t="35063" x="3070225" y="3108325"/>
          <p14:tracePt t="35087" x="3070225" y="3116263"/>
          <p14:tracePt t="35103" x="3070225" y="3122613"/>
          <p14:tracePt t="35127" x="3070225" y="3128963"/>
          <p14:tracePt t="35791" x="3070225" y="3135313"/>
          <p14:tracePt t="35815" x="3070225" y="3141663"/>
          <p14:tracePt t="37838" x="3063875" y="3141663"/>
          <p14:tracePt t="37846" x="3055938" y="3148013"/>
          <p14:tracePt t="37862" x="3049588" y="3141663"/>
          <p14:tracePt t="37870" x="3036888" y="3135313"/>
          <p14:tracePt t="37880" x="3017838" y="3135313"/>
          <p14:tracePt t="37888" x="2978150" y="3135313"/>
          <p14:tracePt t="37905" x="2932113" y="3135313"/>
          <p14:tracePt t="37922" x="2894013" y="3135313"/>
          <p14:tracePt t="37938" x="2860675" y="3135313"/>
          <p14:tracePt t="37955" x="2854325" y="3135313"/>
          <p14:tracePt t="37972" x="2835275" y="3135313"/>
          <p14:tracePt t="37989" x="2814638" y="3135313"/>
          <p14:tracePt t="38005" x="2801938" y="3135313"/>
          <p14:tracePt t="38022" x="2782888" y="3135313"/>
          <p14:tracePt t="38038" x="2768600" y="3135313"/>
          <p14:tracePt t="38055" x="2762250" y="3135313"/>
          <p14:tracePt t="38071" x="2755900" y="3135313"/>
          <p14:tracePt t="38088" x="2743200" y="3135313"/>
          <p14:tracePt t="38105" x="2730500" y="3135313"/>
          <p14:tracePt t="38122" x="2717800" y="3135313"/>
          <p14:tracePt t="38138" x="2709863" y="3135313"/>
          <p14:tracePt t="38254" x="2717800" y="3135313"/>
          <p14:tracePt t="38262" x="2730500" y="3135313"/>
          <p14:tracePt t="38270" x="2749550" y="3135313"/>
          <p14:tracePt t="38273" x="2814638" y="3135313"/>
          <p14:tracePt t="38288" x="2887663" y="3128963"/>
          <p14:tracePt t="38305" x="2946400" y="3128963"/>
          <p14:tracePt t="38321" x="2984500" y="3128963"/>
          <p14:tracePt t="38338" x="3005138" y="3128963"/>
          <p14:tracePt t="38502" x="2997200" y="3128963"/>
          <p14:tracePt t="39166" x="2990850" y="3128963"/>
          <p14:tracePt t="39182" x="2984500" y="3128963"/>
          <p14:tracePt t="39206" x="2978150" y="3135313"/>
          <p14:tracePt t="39238" x="2971800" y="3135313"/>
          <p14:tracePt t="39294" x="2965450" y="3135313"/>
          <p14:tracePt t="39318" x="2959100" y="3135313"/>
          <p14:tracePt t="39326" x="2952750" y="3135313"/>
          <p14:tracePt t="39338" x="2946400" y="3135313"/>
          <p14:tracePt t="39338" x="2932113" y="3135313"/>
          <p14:tracePt t="39354" x="2913063" y="3135313"/>
          <p14:tracePt t="39371" x="2900363" y="3141663"/>
          <p14:tracePt t="39388" x="2879725" y="3141663"/>
          <p14:tracePt t="39404" x="2860675" y="3141663"/>
          <p14:tracePt t="39421" x="2854325" y="3141663"/>
          <p14:tracePt t="39438" x="2841625" y="3141663"/>
          <p14:tracePt t="39630" x="2847975" y="3141663"/>
          <p14:tracePt t="39646" x="2854325" y="3141663"/>
          <p14:tracePt t="39654" x="2854325" y="3148013"/>
          <p14:tracePt t="39662" x="2860675" y="3148013"/>
          <p14:tracePt t="39671" x="2867025" y="3148013"/>
          <p14:tracePt t="39687" x="2873375" y="3148013"/>
          <p14:tracePt t="39704" x="2879725" y="3148013"/>
          <p14:tracePt t="39721" x="2894013" y="3148013"/>
          <p14:tracePt t="39738" x="2906713" y="3148013"/>
          <p14:tracePt t="39754" x="2919413" y="3148013"/>
          <p14:tracePt t="39771" x="2932113" y="3148013"/>
          <p14:tracePt t="39787" x="2938463" y="3148013"/>
          <p14:tracePt t="39804" x="2946400" y="3148013"/>
          <p14:tracePt t="39821" x="2952750" y="3148013"/>
          <p14:tracePt t="40310" x="2946400" y="3141663"/>
          <p14:tracePt t="40318" x="2938463" y="3141663"/>
          <p14:tracePt t="40326" x="2919413" y="3141663"/>
          <p14:tracePt t="40334" x="2900363" y="3141663"/>
          <p14:tracePt t="40342" x="2860675" y="3141663"/>
          <p14:tracePt t="40357" x="2820988" y="3141663"/>
          <p14:tracePt t="40371" x="2795588" y="3141663"/>
          <p14:tracePt t="40387" x="2776538" y="3141663"/>
          <p14:tracePt t="40518" x="2782888" y="3141663"/>
          <p14:tracePt t="40526" x="2795588" y="3141663"/>
          <p14:tracePt t="40534" x="2808288" y="3141663"/>
          <p14:tracePt t="40542" x="2841625" y="3141663"/>
          <p14:tracePt t="40555" x="2879725" y="3141663"/>
          <p14:tracePt t="40570" x="2900363" y="3141663"/>
          <p14:tracePt t="41726" x="2906713" y="3141663"/>
          <p14:tracePt t="41814" x="2913063" y="3141663"/>
          <p14:tracePt t="42398" x="2906713" y="3141663"/>
          <p14:tracePt t="43830" x="2900363" y="3141663"/>
          <p14:tracePt t="43838" x="2894013" y="3141663"/>
          <p14:tracePt t="43846" x="2894013" y="3148013"/>
          <p14:tracePt t="43854" x="2860675" y="3148013"/>
          <p14:tracePt t="43869" x="2827338" y="3148013"/>
          <p14:tracePt t="43886" x="2776538" y="3148013"/>
          <p14:tracePt t="43903" x="2736850" y="3148013"/>
          <p14:tracePt t="43919" x="2703513" y="3148013"/>
          <p14:tracePt t="43936" x="2671763" y="3141663"/>
          <p14:tracePt t="43952" x="2644775" y="3141663"/>
          <p14:tracePt t="43969" x="2598738" y="3141663"/>
          <p14:tracePt t="43986" x="2560638" y="3141663"/>
          <p14:tracePt t="44002" x="2533650" y="3141663"/>
          <p14:tracePt t="44019" x="2514600" y="3141663"/>
          <p14:tracePt t="44036" x="2489200" y="3141663"/>
          <p14:tracePt t="44053" x="2481263" y="3141663"/>
          <p14:tracePt t="44069" x="2468563" y="3141663"/>
          <p14:tracePt t="44142" x="2462213" y="3141663"/>
          <p14:tracePt t="44166" x="2455863" y="3148013"/>
          <p14:tracePt t="44198" x="2449513" y="3154363"/>
          <p14:tracePt t="44206" x="2443163" y="3154363"/>
          <p14:tracePt t="44222" x="2443163" y="3160713"/>
          <p14:tracePt t="44230" x="2436813" y="3160713"/>
          <p14:tracePt t="44238" x="2436813" y="3167063"/>
          <p14:tracePt t="44252" x="2436813" y="3175000"/>
          <p14:tracePt t="44302" x="2443163" y="3175000"/>
          <p14:tracePt t="44470" x="2449513" y="3175000"/>
          <p14:tracePt t="44487" x="2462213" y="3175000"/>
          <p14:tracePt t="44487" x="2508250" y="3175000"/>
          <p14:tracePt t="44502" x="2554288" y="3175000"/>
          <p14:tracePt t="44519" x="2606675" y="3175000"/>
          <p14:tracePt t="44536" x="2651125" y="3175000"/>
          <p14:tracePt t="44552" x="2690813" y="3175000"/>
          <p14:tracePt t="44569" x="2724150" y="3175000"/>
          <p14:tracePt t="44586" x="2749550" y="3175000"/>
          <p14:tracePt t="44602" x="2782888" y="3175000"/>
          <p14:tracePt t="44619" x="2814638" y="3175000"/>
          <p14:tracePt t="44636" x="2854325" y="3175000"/>
          <p14:tracePt t="44652" x="2879725" y="3175000"/>
          <p14:tracePt t="44669" x="2894013" y="3175000"/>
          <p14:tracePt t="44686" x="2900363" y="3175000"/>
          <p14:tracePt t="44782" x="2894013" y="3181350"/>
          <p14:tracePt t="44798" x="2887663" y="3181350"/>
          <p14:tracePt t="44822" x="2879725" y="3181350"/>
          <p14:tracePt t="44854" x="2873375" y="3181350"/>
          <p14:tracePt t="44902" x="2867025" y="3181350"/>
          <p14:tracePt t="44910" x="2860675" y="3181350"/>
          <p14:tracePt t="44911" x="2854325" y="3181350"/>
          <p14:tracePt t="44919" x="2841625" y="3181350"/>
          <p14:tracePt t="44935" x="2827338" y="3181350"/>
          <p14:tracePt t="44952" x="2801938" y="3181350"/>
          <p14:tracePt t="44969" x="2789238" y="3181350"/>
          <p14:tracePt t="44985" x="2768600" y="3181350"/>
          <p14:tracePt t="45002" x="2762250" y="3181350"/>
          <p14:tracePt t="45019" x="2749550" y="3181350"/>
          <p14:tracePt t="45035" x="2736850" y="3181350"/>
          <p14:tracePt t="45052" x="2724150" y="3181350"/>
          <p14:tracePt t="45069" x="2703513" y="3181350"/>
          <p14:tracePt t="45085" x="2690813" y="3181350"/>
          <p14:tracePt t="45085" x="2678113" y="3181350"/>
          <p14:tracePt t="45102" x="2671763" y="3187700"/>
          <p14:tracePt t="45119" x="2665413" y="3187700"/>
          <p14:tracePt t="45135" x="2659063" y="3187700"/>
          <p14:tracePt t="45294" x="2665413" y="3187700"/>
          <p14:tracePt t="45302" x="2678113" y="3187700"/>
          <p14:tracePt t="45307" x="2717800" y="3187700"/>
          <p14:tracePt t="45319" x="2755900" y="3187700"/>
          <p14:tracePt t="45335" x="2795588" y="3187700"/>
          <p14:tracePt t="45352" x="2841625" y="3187700"/>
          <p14:tracePt t="45369" x="2879725" y="3187700"/>
          <p14:tracePt t="45386" x="2919413" y="3181350"/>
          <p14:tracePt t="45402" x="2938463" y="3181350"/>
          <p14:tracePt t="45606" x="2932113" y="3181350"/>
          <p14:tracePt t="46078" x="2938463" y="3175000"/>
          <p14:tracePt t="46086" x="2952750" y="3167063"/>
          <p14:tracePt t="46094" x="2978150" y="3154363"/>
          <p14:tracePt t="46102" x="3005138" y="3135313"/>
          <p14:tracePt t="46118" x="3017838" y="3128963"/>
          <p14:tracePt t="46135" x="3036888" y="3122613"/>
          <p14:tracePt t="46152" x="3049588" y="3122613"/>
          <p14:tracePt t="46168" x="3063875" y="3122613"/>
          <p14:tracePt t="46185" x="3082925" y="3122613"/>
          <p14:tracePt t="46202" x="3095625" y="3108325"/>
          <p14:tracePt t="46218" x="3116263" y="3108325"/>
          <p14:tracePt t="46235" x="3128963" y="3108325"/>
          <p14:tracePt t="46251" x="3148013" y="3108325"/>
          <p14:tracePt t="46268" x="3175000" y="3108325"/>
          <p14:tracePt t="46285" x="3200400" y="3108325"/>
          <p14:tracePt t="46302" x="3219450" y="3108325"/>
          <p14:tracePt t="46350" x="3219450" y="3116263"/>
          <p14:tracePt t="46374" x="3225800" y="3116263"/>
          <p14:tracePt t="46382" x="3225800" y="3122613"/>
          <p14:tracePt t="46686" x="3225800" y="3128963"/>
          <p14:tracePt t="46694" x="3225800" y="3135313"/>
          <p14:tracePt t="46702" x="3225800" y="3141663"/>
          <p14:tracePt t="46702" x="3225800" y="3154363"/>
          <p14:tracePt t="46726" x="3225800" y="3167063"/>
          <p14:tracePt t="46798" x="3219450" y="3167063"/>
          <p14:tracePt t="47542" x="3213100" y="3167063"/>
          <p14:tracePt t="47550" x="3206750" y="3167063"/>
          <p14:tracePt t="47568" x="3187700" y="3154363"/>
          <p14:tracePt t="47569" x="3154363" y="3148013"/>
          <p14:tracePt t="47585" x="3122613" y="3148013"/>
          <p14:tracePt t="47602" x="3082925" y="3148013"/>
          <p14:tracePt t="47618" x="3043238" y="3148013"/>
          <p14:tracePt t="47635" x="3024188" y="3148013"/>
          <p14:tracePt t="47651" x="3011488" y="3148013"/>
          <p14:tracePt t="47668" x="2997200" y="3160713"/>
          <p14:tracePt t="47685" x="2990850" y="3181350"/>
          <p14:tracePt t="47701" x="2990850" y="3213100"/>
          <p14:tracePt t="47718" x="2978150" y="3240088"/>
          <p14:tracePt t="47735" x="2978150" y="3252788"/>
          <p14:tracePt t="47751" x="2978150" y="3259138"/>
          <p14:tracePt t="47768" x="2978150" y="3265488"/>
          <p14:tracePt t="47784" x="2990850" y="3278188"/>
          <p14:tracePt t="47801" x="3017838" y="3284538"/>
          <p14:tracePt t="47818" x="3049588" y="3298825"/>
          <p14:tracePt t="47834" x="3089275" y="3305175"/>
          <p14:tracePt t="47851" x="3154363" y="3305175"/>
          <p14:tracePt t="47868" x="3225800" y="3305175"/>
          <p14:tracePt t="47884" x="3278188" y="3305175"/>
          <p14:tracePt t="47901" x="3298825" y="3305175"/>
          <p14:tracePt t="47918" x="3324225" y="3271838"/>
          <p14:tracePt t="47934" x="3324225" y="3246438"/>
          <p14:tracePt t="47951" x="3305175" y="3219450"/>
          <p14:tracePt t="47968" x="3240088" y="3167063"/>
          <p14:tracePt t="47985" x="3175000" y="3148013"/>
          <p14:tracePt t="48001" x="3070225" y="3135313"/>
          <p14:tracePt t="48018" x="2952750" y="3128963"/>
          <p14:tracePt t="48034" x="2820988" y="3128963"/>
          <p14:tracePt t="48051" x="2709863" y="3141663"/>
          <p14:tracePt t="48068" x="2613025" y="3154363"/>
          <p14:tracePt t="48084" x="2514600" y="3181350"/>
          <p14:tracePt t="48101" x="2455863" y="3181350"/>
          <p14:tracePt t="48118" x="2409825" y="3181350"/>
          <p14:tracePt t="48134" x="2390775" y="3181350"/>
          <p14:tracePt t="48151" x="2370138" y="3181350"/>
          <p14:tracePt t="48167" x="2357438" y="3181350"/>
          <p14:tracePt t="48184" x="2344738" y="3181350"/>
          <p14:tracePt t="48201" x="2332038" y="3181350"/>
          <p14:tracePt t="48218" x="2325688" y="3181350"/>
          <p14:tracePt t="48234" x="2319338" y="3181350"/>
          <p14:tracePt t="48251" x="2311400" y="3181350"/>
          <p14:tracePt t="48267" x="2305050" y="3181350"/>
          <p14:tracePt t="48284" x="2298700" y="3181350"/>
          <p14:tracePt t="48374" x="2305050" y="3181350"/>
          <p14:tracePt t="48382" x="2325688" y="3187700"/>
          <p14:tracePt t="48390" x="2357438" y="3187700"/>
          <p14:tracePt t="48398" x="2397125" y="3187700"/>
          <p14:tracePt t="48406" x="2474913" y="3187700"/>
          <p14:tracePt t="48417" x="2554288" y="3187700"/>
          <p14:tracePt t="48434" x="2625725" y="3187700"/>
          <p14:tracePt t="48452" x="2638425" y="3187700"/>
          <p14:tracePt t="48495" x="2632075" y="3187700"/>
          <p14:tracePt t="48510" x="2625725" y="3187700"/>
          <p14:tracePt t="48542" x="2619375" y="3187700"/>
          <p14:tracePt t="48550" x="2613025" y="3187700"/>
          <p14:tracePt t="48559" x="2606675" y="3187700"/>
          <p14:tracePt t="48566" x="2586038" y="3187700"/>
          <p14:tracePt t="48590" x="2579688" y="3187700"/>
          <p14:tracePt t="49430" x="2592388" y="3187700"/>
          <p14:tracePt t="49438" x="2606675" y="3187700"/>
          <p14:tracePt t="49446" x="2632075" y="3187700"/>
          <p14:tracePt t="49454" x="2651125" y="3187700"/>
          <p14:tracePt t="49462" x="2671763" y="3187700"/>
          <p14:tracePt t="49467" x="2724150" y="3187700"/>
          <p14:tracePt t="49484" x="2795588" y="3187700"/>
          <p14:tracePt t="49500" x="2867025" y="3187700"/>
          <p14:tracePt t="49517" x="2938463" y="3187700"/>
          <p14:tracePt t="49534" x="3049588" y="3213100"/>
          <p14:tracePt t="49550" x="3095625" y="3213100"/>
          <p14:tracePt t="49567" x="3128963" y="3233738"/>
          <p14:tracePt t="49584" x="3148013" y="3252788"/>
          <p14:tracePt t="49600" x="3167063" y="3278188"/>
          <p14:tracePt t="49617" x="3181350" y="3298825"/>
          <p14:tracePt t="49634" x="3181350" y="3311525"/>
          <p14:tracePt t="49650" x="3181350" y="3324225"/>
          <p14:tracePt t="49686" x="3181350" y="3330575"/>
          <p14:tracePt t="49718" x="3181350" y="3336925"/>
          <p14:tracePt t="53112" x="3194050" y="3336925"/>
          <p14:tracePt t="53120" x="3206750" y="3336925"/>
          <p14:tracePt t="53128" x="3219450" y="3336925"/>
          <p14:tracePt t="53135" x="3252788" y="3336925"/>
          <p14:tracePt t="53151" x="3284538" y="3336925"/>
          <p14:tracePt t="53167" x="3344863" y="3336925"/>
          <p14:tracePt t="53184" x="3376613" y="3336925"/>
          <p14:tracePt t="53201" x="3416300" y="3344863"/>
          <p14:tracePt t="53217" x="3448050" y="3344863"/>
          <p14:tracePt t="53234" x="3481388" y="3344863"/>
          <p14:tracePt t="53251" x="3506788" y="3351213"/>
          <p14:tracePt t="53268" x="3559175" y="3363913"/>
          <p14:tracePt t="53284" x="3579813" y="3382963"/>
          <p14:tracePt t="53301" x="3617913" y="3403600"/>
          <p14:tracePt t="53317" x="3657600" y="3416300"/>
          <p14:tracePt t="53334" x="3683000" y="3429000"/>
          <p14:tracePt t="53351" x="3703638" y="3448050"/>
          <p14:tracePt t="53367" x="3735388" y="3475038"/>
          <p14:tracePt t="53384" x="3756025" y="3494088"/>
          <p14:tracePt t="53401" x="3768725" y="3513138"/>
          <p14:tracePt t="53417" x="3781425" y="3527425"/>
          <p14:tracePt t="53434" x="3794125" y="3540125"/>
          <p14:tracePt t="53451" x="3802063" y="3552825"/>
          <p14:tracePt t="53467" x="3802063" y="3565525"/>
          <p14:tracePt t="53484" x="3802063" y="3573463"/>
          <p14:tracePt t="53501" x="3808413" y="3579813"/>
          <p14:tracePt t="53584" x="3808413" y="3592513"/>
          <p14:tracePt t="53592" x="3808413" y="3605213"/>
          <p14:tracePt t="53607" x="3808413" y="3617913"/>
          <p14:tracePt t="53617" x="3814763" y="3632200"/>
          <p14:tracePt t="53624" x="3821113" y="3638550"/>
          <p14:tracePt t="53634" x="3827463" y="3644900"/>
          <p14:tracePt t="54191" x="3827463" y="3651250"/>
          <p14:tracePt t="54200" x="3833813" y="3657600"/>
          <p14:tracePt t="54217" x="3840163" y="3663950"/>
          <p14:tracePt t="54219" x="3852863" y="3670300"/>
          <p14:tracePt t="54234" x="3879850" y="3663950"/>
          <p14:tracePt t="54250" x="3905250" y="3617913"/>
          <p14:tracePt t="54267" x="3911600" y="3592513"/>
          <p14:tracePt t="54655" x="3905250" y="3598863"/>
          <p14:tracePt t="54664" x="3898900" y="3598863"/>
          <p14:tracePt t="54684" x="3886200" y="3598863"/>
          <p14:tracePt t="54684" x="3886200" y="3605213"/>
          <p14:tracePt t="54700" x="3873500" y="3611563"/>
          <p14:tracePt t="54717" x="3852863" y="3632200"/>
          <p14:tracePt t="54733" x="3846513" y="3632200"/>
          <p14:tracePt t="54750" x="3846513" y="3638550"/>
          <p14:tracePt t="54855" x="3840163" y="3638550"/>
          <p14:tracePt t="55511" x="3833813" y="3638550"/>
          <p14:tracePt t="55519" x="3833813" y="3644900"/>
          <p14:tracePt t="55535" x="3827463" y="3651250"/>
          <p14:tracePt t="55539" x="3821113" y="3663950"/>
          <p14:tracePt t="55550" x="3821113" y="3676650"/>
          <p14:tracePt t="55566" x="3814763" y="3697288"/>
          <p14:tracePt t="55583" x="3814763" y="3716338"/>
          <p14:tracePt t="55600" x="3814763" y="3722688"/>
          <p14:tracePt t="55616" x="3814763" y="3729038"/>
          <p14:tracePt t="55633" x="3814763" y="3735388"/>
          <p14:tracePt t="55650" x="3814763" y="3741738"/>
          <p14:tracePt t="55666" x="3814763" y="3749675"/>
          <p14:tracePt t="55683" x="3814763" y="3762375"/>
          <p14:tracePt t="55700" x="3814763" y="3768725"/>
          <p14:tracePt t="55717" x="3814763" y="3775075"/>
          <p14:tracePt t="55733" x="3814763" y="3781425"/>
          <p14:tracePt t="59607" x="3821113" y="3781425"/>
          <p14:tracePt t="59615" x="3833813" y="3781425"/>
          <p14:tracePt t="59623" x="3892550" y="3781425"/>
          <p14:tracePt t="59632" x="3951288" y="3781425"/>
          <p14:tracePt t="59648" x="4003675" y="3781425"/>
          <p14:tracePt t="59665" x="4049713" y="3781425"/>
          <p14:tracePt t="59682" x="4089400" y="3787775"/>
          <p14:tracePt t="59698" x="4127500" y="3787775"/>
          <p14:tracePt t="59715" x="4160838" y="3787775"/>
          <p14:tracePt t="59732" x="4213225" y="3794125"/>
          <p14:tracePt t="59748" x="4271963" y="3802063"/>
          <p14:tracePt t="59765" x="4330700" y="3827463"/>
          <p14:tracePt t="59781" x="4414838" y="3852863"/>
          <p14:tracePt t="59798" x="4487863" y="3886200"/>
          <p14:tracePt t="59815" x="4597400" y="3925888"/>
          <p14:tracePt t="59832" x="4649788" y="3944938"/>
          <p14:tracePt t="59848" x="4676775" y="3957638"/>
          <p14:tracePt t="59865" x="4689475" y="3970338"/>
          <p14:tracePt t="59881" x="4702175" y="3978275"/>
          <p14:tracePt t="59898" x="4702175" y="3984625"/>
          <p14:tracePt t="59915" x="4708525" y="4003675"/>
          <p14:tracePt t="59931" x="4708525" y="4022725"/>
          <p14:tracePt t="59948" x="4708525" y="4062413"/>
          <p14:tracePt t="59965" x="4716463" y="4114800"/>
          <p14:tracePt t="59981" x="4735513" y="4154488"/>
          <p14:tracePt t="59998" x="4741863" y="4186238"/>
          <p14:tracePt t="60015" x="4754563" y="4219575"/>
          <p14:tracePt t="60031" x="4748213" y="4244975"/>
          <p14:tracePt t="60048" x="4722813" y="4265613"/>
          <p14:tracePt t="60065" x="4643438" y="4297363"/>
          <p14:tracePt t="60081" x="4479925" y="4318000"/>
          <p14:tracePt t="60098" x="4291013" y="4318000"/>
          <p14:tracePt t="60115" x="4010025" y="4318000"/>
          <p14:tracePt t="60131" x="3617913" y="4318000"/>
          <p14:tracePt t="60148" x="3246438" y="4330700"/>
          <p14:tracePt t="60165" x="2854325" y="4330700"/>
          <p14:tracePt t="60181" x="2527300" y="4343400"/>
          <p14:tracePt t="60198" x="2201863" y="4349750"/>
          <p14:tracePt t="60215" x="1862138" y="4356100"/>
          <p14:tracePt t="60231" x="1692275" y="4356100"/>
          <p14:tracePt t="60248" x="1574800" y="4362450"/>
          <p14:tracePt t="60265" x="1495425" y="4368800"/>
          <p14:tracePt t="60281" x="1423988" y="4368800"/>
          <p14:tracePt t="60298" x="1346200" y="4368800"/>
          <p14:tracePt t="60315" x="1254125" y="4368800"/>
          <p14:tracePt t="60331" x="1176338" y="4368800"/>
          <p14:tracePt t="60348" x="1096963" y="4368800"/>
          <p14:tracePt t="60365" x="1025525" y="4368800"/>
          <p14:tracePt t="60381" x="939800" y="4368800"/>
          <p14:tracePt t="60398" x="842963" y="4368800"/>
          <p14:tracePt t="60415" x="685800" y="4368800"/>
          <p14:tracePt t="60431" x="608013" y="4368800"/>
          <p14:tracePt t="60448" x="561975" y="4376738"/>
          <p14:tracePt t="60465" x="541338" y="4383088"/>
          <p14:tracePt t="60481" x="534988" y="4383088"/>
          <p14:tracePt t="60599" x="541338" y="4383088"/>
          <p14:tracePt t="60607" x="555625" y="4383088"/>
          <p14:tracePt t="60615" x="587375" y="4383088"/>
          <p14:tracePt t="60624" x="601663" y="4383088"/>
          <p14:tracePt t="60631" x="633413" y="4383088"/>
          <p14:tracePt t="60648" x="679450" y="4389438"/>
          <p14:tracePt t="60665" x="744538" y="4389438"/>
          <p14:tracePt t="60681" x="830263" y="4389438"/>
          <p14:tracePt t="60698" x="908050" y="4389438"/>
          <p14:tracePt t="60714" x="998538" y="4389438"/>
          <p14:tracePt t="60731" x="1077913" y="4389438"/>
          <p14:tracePt t="60748" x="1149350" y="4389438"/>
          <p14:tracePt t="60764" x="1227138" y="4389438"/>
          <p14:tracePt t="60781" x="1300163" y="4389438"/>
          <p14:tracePt t="60798" x="1377950" y="4383088"/>
          <p14:tracePt t="60814" x="1528763" y="4383088"/>
          <p14:tracePt t="60831" x="1639888" y="4383088"/>
          <p14:tracePt t="60848" x="1744663" y="4383088"/>
          <p14:tracePt t="60864" x="1847850" y="4383088"/>
          <p14:tracePt t="60881" x="1998663" y="4383088"/>
          <p14:tracePt t="60898" x="2174875" y="4383088"/>
          <p14:tracePt t="60914" x="2351088" y="4383088"/>
          <p14:tracePt t="60931" x="2474913" y="4383088"/>
          <p14:tracePt t="60948" x="2586038" y="4383088"/>
          <p14:tracePt t="60964" x="2690813" y="4383088"/>
          <p14:tracePt t="60981" x="2795588" y="4389438"/>
          <p14:tracePt t="60999" x="2900363" y="4389438"/>
          <p14:tracePt t="61015" x="2997200" y="4389438"/>
          <p14:tracePt t="61015" x="3049588" y="4389438"/>
          <p14:tracePt t="61031" x="3148013" y="4389438"/>
          <p14:tracePt t="61048" x="3240088" y="4389438"/>
          <p14:tracePt t="61064" x="3324225" y="4383088"/>
          <p14:tracePt t="61081" x="3376613" y="4376738"/>
          <p14:tracePt t="61098" x="3441700" y="4368800"/>
          <p14:tracePt t="61114" x="3513138" y="4368800"/>
          <p14:tracePt t="61131" x="3573463" y="4368800"/>
          <p14:tracePt t="61148" x="3638550" y="4368800"/>
          <p14:tracePt t="61164" x="3683000" y="4368800"/>
          <p14:tracePt t="61181" x="3709988" y="4362450"/>
          <p14:tracePt t="61335" x="3703638" y="4362450"/>
          <p14:tracePt t="61343" x="3697288" y="4362450"/>
          <p14:tracePt t="61351" x="3690938" y="4362450"/>
          <p14:tracePt t="61359" x="3683000" y="4362450"/>
          <p14:tracePt t="61367" x="3651250" y="4368800"/>
          <p14:tracePt t="61381" x="3592513" y="4368800"/>
          <p14:tracePt t="61398" x="3506788" y="4368800"/>
          <p14:tracePt t="61414" x="3382963" y="4368800"/>
          <p14:tracePt t="61431" x="3141663" y="4368800"/>
          <p14:tracePt t="61448" x="2971800" y="4368800"/>
          <p14:tracePt t="61464" x="2743200" y="4368800"/>
          <p14:tracePt t="61481" x="2416175" y="4356100"/>
          <p14:tracePt t="61498" x="2149475" y="4356100"/>
          <p14:tracePt t="61514" x="1862138" y="4356100"/>
          <p14:tracePt t="61531" x="1593850" y="4356100"/>
          <p14:tracePt t="61548" x="1319213" y="4362450"/>
          <p14:tracePt t="61564" x="1123950" y="4362450"/>
          <p14:tracePt t="61581" x="960438" y="4362450"/>
          <p14:tracePt t="61597" x="822325" y="4362450"/>
          <p14:tracePt t="61614" x="698500" y="4362450"/>
          <p14:tracePt t="61631" x="555625" y="4362450"/>
          <p14:tracePt t="61647" x="463550" y="4362450"/>
          <p14:tracePt t="61664" x="392113" y="4362450"/>
          <p14:tracePt t="61681" x="346075" y="4362450"/>
          <p14:tracePt t="61697" x="327025" y="4362450"/>
          <p14:tracePt t="61714" x="300038" y="4362450"/>
          <p14:tracePt t="61731" x="287338" y="4362450"/>
          <p14:tracePt t="61747" x="280988" y="4362450"/>
          <p14:tracePt t="61764" x="268288" y="4362450"/>
          <p14:tracePt t="61847" x="268288" y="4356100"/>
          <p14:tracePt t="61855" x="268288" y="4349750"/>
          <p14:tracePt t="61863" x="274638" y="4349750"/>
          <p14:tracePt t="61871" x="287338" y="4337050"/>
          <p14:tracePt t="61881" x="333375" y="4318000"/>
          <p14:tracePt t="61897" x="404813" y="4303713"/>
          <p14:tracePt t="61914" x="469900" y="4297363"/>
          <p14:tracePt t="61931" x="534988" y="4284663"/>
          <p14:tracePt t="61947" x="568325" y="4284663"/>
          <p14:tracePt t="61964" x="593725" y="4284663"/>
          <p14:tracePt t="61981" x="620713" y="4284663"/>
          <p14:tracePt t="61997" x="652463" y="4284663"/>
          <p14:tracePt t="62014" x="692150" y="4284663"/>
          <p14:tracePt t="62031" x="769938" y="4284663"/>
          <p14:tracePt t="62047" x="830263" y="4284663"/>
          <p14:tracePt t="62064" x="881063" y="4284663"/>
          <p14:tracePt t="62081" x="914400" y="4284663"/>
          <p14:tracePt t="62097" x="947738" y="4284663"/>
          <p14:tracePt t="62114" x="966788" y="4284663"/>
          <p14:tracePt t="62131" x="985838" y="4284663"/>
          <p14:tracePt t="62147" x="1006475" y="4265613"/>
          <p14:tracePt t="62164" x="1025525" y="4251325"/>
          <p14:tracePt t="62181" x="1044575" y="4232275"/>
          <p14:tracePt t="62197" x="1077913" y="4219575"/>
          <p14:tracePt t="62214" x="1103313" y="4198938"/>
          <p14:tracePt t="62231" x="1149350" y="4167188"/>
          <p14:tracePt t="62247" x="1168400" y="4140200"/>
          <p14:tracePt t="62264" x="1182688" y="4102100"/>
          <p14:tracePt t="62281" x="1189038" y="4068763"/>
          <p14:tracePt t="62297" x="1176338" y="4049713"/>
          <p14:tracePt t="62314" x="1155700" y="4003675"/>
          <p14:tracePt t="62330" x="1123950" y="3984625"/>
          <p14:tracePt t="62347" x="1084263" y="3970338"/>
          <p14:tracePt t="62364" x="1050925" y="3963988"/>
          <p14:tracePt t="62381" x="998538" y="3963988"/>
          <p14:tracePt t="62397" x="933450" y="3963988"/>
          <p14:tracePt t="62414" x="868363" y="3957638"/>
          <p14:tracePt t="62430" x="784225" y="3957638"/>
          <p14:tracePt t="62447" x="719138" y="3957638"/>
          <p14:tracePt t="62464" x="652463" y="3963988"/>
          <p14:tracePt t="62480" x="587375" y="3970338"/>
          <p14:tracePt t="62497" x="522288" y="3984625"/>
          <p14:tracePt t="62514" x="476250" y="3997325"/>
          <p14:tracePt t="62530" x="423863" y="4016375"/>
          <p14:tracePt t="62547" x="398463" y="4030663"/>
          <p14:tracePt t="62564" x="358775" y="4062413"/>
          <p14:tracePt t="62580" x="333375" y="4095750"/>
          <p14:tracePt t="62597" x="312738" y="4121150"/>
          <p14:tracePt t="62614" x="312738" y="4154488"/>
          <p14:tracePt t="62630" x="327025" y="4186238"/>
          <p14:tracePt t="62647" x="352425" y="4213225"/>
          <p14:tracePt t="62664" x="392113" y="4251325"/>
          <p14:tracePt t="62680" x="431800" y="4284663"/>
          <p14:tracePt t="62697" x="482600" y="4303713"/>
          <p14:tracePt t="62714" x="549275" y="4324350"/>
          <p14:tracePt t="62730" x="614363" y="4330700"/>
          <p14:tracePt t="62747" x="652463" y="4330700"/>
          <p14:tracePt t="62764" x="692150" y="4330700"/>
          <p14:tracePt t="62780" x="719138" y="4324350"/>
          <p14:tracePt t="62797" x="744538" y="4318000"/>
          <p14:tracePt t="62814" x="784225" y="4303713"/>
          <p14:tracePt t="62830" x="849313" y="4265613"/>
          <p14:tracePt t="62847" x="895350" y="4244975"/>
          <p14:tracePt t="62864" x="927100" y="4219575"/>
          <p14:tracePt t="62880" x="954088" y="4206875"/>
          <p14:tracePt t="62897" x="966788" y="4179888"/>
          <p14:tracePt t="62914" x="979488" y="4148138"/>
          <p14:tracePt t="62931" x="992188" y="4121150"/>
          <p14:tracePt t="62947" x="998538" y="4102100"/>
          <p14:tracePt t="62964" x="998538" y="4075113"/>
          <p14:tracePt t="62980" x="998538" y="4056063"/>
          <p14:tracePt t="62997" x="979488" y="4043363"/>
          <p14:tracePt t="63014" x="960438" y="4010025"/>
          <p14:tracePt t="63030" x="920750" y="3997325"/>
          <p14:tracePt t="63047" x="889000" y="3984625"/>
          <p14:tracePt t="63064" x="862013" y="3984625"/>
          <p14:tracePt t="63080" x="836613" y="3984625"/>
          <p14:tracePt t="63097" x="815975" y="3984625"/>
          <p14:tracePt t="63113" x="790575" y="3984625"/>
          <p14:tracePt t="63130" x="769938" y="3984625"/>
          <p14:tracePt t="63147" x="738188" y="4003675"/>
          <p14:tracePt t="63164" x="704850" y="4030663"/>
          <p14:tracePt t="63180" x="679450" y="4062413"/>
          <p14:tracePt t="63197" x="639763" y="4108450"/>
          <p14:tracePt t="63214" x="620713" y="4140200"/>
          <p14:tracePt t="63230" x="614363" y="4173538"/>
          <p14:tracePt t="63247" x="614363" y="4198938"/>
          <p14:tracePt t="63263" x="639763" y="4238625"/>
          <p14:tracePt t="63280" x="698500" y="4284663"/>
          <p14:tracePt t="63297" x="777875" y="4318000"/>
          <p14:tracePt t="63313" x="874713" y="4330700"/>
          <p14:tracePt t="63330" x="960438" y="4330700"/>
          <p14:tracePt t="63347" x="1006475" y="4330700"/>
          <p14:tracePt t="63363" x="1019175" y="4337050"/>
          <p14:tracePt t="63380" x="1025525" y="4337050"/>
          <p14:tracePt t="63423" x="1025525" y="4330700"/>
          <p14:tracePt t="63431" x="1031875" y="4330700"/>
          <p14:tracePt t="63447" x="1038225" y="4330700"/>
          <p14:tracePt t="63455" x="1044575" y="4324350"/>
          <p14:tracePt t="63463" x="1050925" y="4324350"/>
          <p14:tracePt t="63480" x="1058863" y="4324350"/>
          <p14:tracePt t="63497" x="1071563" y="4324350"/>
          <p14:tracePt t="63513" x="1096963" y="4324350"/>
          <p14:tracePt t="63530" x="1109663" y="4324350"/>
          <p14:tracePt t="63547" x="1130300" y="4324350"/>
          <p14:tracePt t="63563" x="1136650" y="4324350"/>
          <p14:tracePt t="63580" x="1143000" y="4324350"/>
          <p14:tracePt t="63623" x="1143000" y="4318000"/>
          <p14:tracePt t="63799" x="1149350" y="4318000"/>
          <p14:tracePt t="63967" x="1155700" y="4318000"/>
          <p14:tracePt t="63983" x="1162050" y="4318000"/>
          <p14:tracePt t="64095" x="1155700" y="4318000"/>
          <p14:tracePt t="64103" x="1149350" y="4318000"/>
          <p14:tracePt t="64119" x="1149350" y="4310063"/>
          <p14:tracePt t="64143" x="1149350" y="4303713"/>
          <p14:tracePt t="64159" x="1149350" y="4297363"/>
          <p14:tracePt t="64167" x="1149350" y="4291013"/>
          <p14:tracePt t="64175" x="1149350" y="4284663"/>
          <p14:tracePt t="64183" x="1155700" y="4278313"/>
          <p14:tracePt t="64196" x="1155700" y="4271963"/>
          <p14:tracePt t="64213" x="1162050" y="4271963"/>
          <p14:tracePt t="64391" x="1168400" y="4271963"/>
          <p14:tracePt t="64399" x="1168400" y="4278313"/>
          <p14:tracePt t="64413" x="1176338" y="4278313"/>
          <p14:tracePt t="64416" x="1182688" y="4278313"/>
          <p14:tracePt t="64430" x="1195388" y="4284663"/>
          <p14:tracePt t="64446" x="1241425" y="4303713"/>
          <p14:tracePt t="64463" x="1273175" y="4310063"/>
          <p14:tracePt t="64480" x="1306513" y="4324350"/>
          <p14:tracePt t="64496" x="1346200" y="4324350"/>
          <p14:tracePt t="64513" x="1384300" y="4324350"/>
          <p14:tracePt t="64530" x="1411288" y="4324350"/>
          <p14:tracePt t="64546" x="1436688" y="4324350"/>
          <p14:tracePt t="64563" x="1449388" y="4324350"/>
          <p14:tracePt t="64580" x="1476375" y="4324350"/>
          <p14:tracePt t="64596" x="1501775" y="4324350"/>
          <p14:tracePt t="64613" x="1522413" y="4318000"/>
          <p14:tracePt t="64630" x="1560513" y="4310063"/>
          <p14:tracePt t="64646" x="1612900" y="4297363"/>
          <p14:tracePt t="64663" x="1646238" y="4291013"/>
          <p14:tracePt t="64680" x="1658938" y="4291013"/>
          <p14:tracePt t="64696" x="1665288" y="4284663"/>
          <p14:tracePt t="64983" x="1671638" y="4284663"/>
          <p14:tracePt t="65015" x="1677988" y="4284663"/>
          <p14:tracePt t="65023" x="1684338" y="4284663"/>
          <p14:tracePt t="65031" x="1698625" y="4284663"/>
          <p14:tracePt t="65039" x="1711325" y="4297363"/>
          <p14:tracePt t="65046" x="1776413" y="4310063"/>
          <p14:tracePt t="65063" x="1868488" y="4318000"/>
          <p14:tracePt t="65079" x="1927225" y="4324350"/>
          <p14:tracePt t="65096" x="2005013" y="4330700"/>
          <p14:tracePt t="65113" x="2076450" y="4330700"/>
          <p14:tracePt t="65129" x="2155825" y="4330700"/>
          <p14:tracePt t="65146" x="2208213" y="4330700"/>
          <p14:tracePt t="65163" x="2266950" y="4330700"/>
          <p14:tracePt t="65179" x="2311400" y="4330700"/>
          <p14:tracePt t="65196" x="2378075" y="4330700"/>
          <p14:tracePt t="65213" x="2468563" y="4330700"/>
          <p14:tracePt t="65229" x="2566988" y="4330700"/>
          <p14:tracePt t="65246" x="2671763" y="4330700"/>
          <p14:tracePt t="65263" x="2827338" y="4330700"/>
          <p14:tracePt t="65280" x="2946400" y="4337050"/>
          <p14:tracePt t="65296" x="3101975" y="4337050"/>
          <p14:tracePt t="65313" x="3265488" y="4337050"/>
          <p14:tracePt t="65329" x="3422650" y="4343400"/>
          <p14:tracePt t="65346" x="3598863" y="4343400"/>
          <p14:tracePt t="65363" x="3729038" y="4343400"/>
          <p14:tracePt t="65379" x="3833813" y="4343400"/>
          <p14:tracePt t="65396" x="3919538" y="4343400"/>
          <p14:tracePt t="65413" x="3984625" y="4343400"/>
          <p14:tracePt t="65429" x="4016375" y="4343400"/>
          <p14:tracePt t="65446" x="4030663" y="4337050"/>
          <p14:tracePt t="65463" x="4043363" y="4337050"/>
          <p14:tracePt t="65527" x="4037013" y="4330700"/>
          <p14:tracePt t="65559" x="4030663" y="4330700"/>
          <p14:tracePt t="65567" x="4010025" y="4337050"/>
          <p14:tracePt t="65571" x="3990975" y="4343400"/>
          <p14:tracePt t="65580" x="3963988" y="4356100"/>
          <p14:tracePt t="65596" x="3944938" y="4356100"/>
          <p14:tracePt t="65727" x="3925888" y="4356100"/>
          <p14:tracePt t="65735" x="3905250" y="4362450"/>
          <p14:tracePt t="65736" x="3873500" y="4362450"/>
          <p14:tracePt t="65746" x="3768725" y="4362450"/>
          <p14:tracePt t="65762" x="3644900" y="4349750"/>
          <p14:tracePt t="65779" x="3521075" y="4330700"/>
          <p14:tracePt t="65796" x="3422650" y="4318000"/>
          <p14:tracePt t="65813" x="3382963" y="4318000"/>
          <p14:tracePt t="65830" x="3376613" y="4318000"/>
          <p14:tracePt t="65879" x="3376613" y="4303713"/>
          <p14:tracePt t="65897" x="3382963" y="4291013"/>
          <p14:tracePt t="65901" x="3382963" y="4265613"/>
          <p14:tracePt t="65912" x="3395663" y="4225925"/>
          <p14:tracePt t="65929" x="3409950" y="4198938"/>
          <p14:tracePt t="65946" x="3422650" y="4173538"/>
          <p14:tracePt t="65962" x="3429000" y="4160838"/>
          <p14:tracePt t="66031" x="3422650" y="4167188"/>
          <p14:tracePt t="66039" x="3416300" y="4186238"/>
          <p14:tracePt t="66047" x="3409950" y="4206875"/>
          <p14:tracePt t="66055" x="3409950" y="4244975"/>
          <p14:tracePt t="66066" x="3409950" y="4265613"/>
          <p14:tracePt t="66079" x="3416300" y="4265613"/>
          <p14:tracePt t="66096" x="3429000" y="4265613"/>
          <p14:tracePt t="66112" x="3468688" y="4238625"/>
          <p14:tracePt t="66129" x="3521075" y="4206875"/>
          <p14:tracePt t="66146" x="3559175" y="4173538"/>
          <p14:tracePt t="66162" x="3579813" y="4154488"/>
          <p14:tracePt t="66179" x="3598863" y="4140200"/>
          <p14:tracePt t="66239" x="3592513" y="4148138"/>
          <p14:tracePt t="66247" x="3592513" y="4160838"/>
          <p14:tracePt t="66255" x="3573463" y="4198938"/>
          <p14:tracePt t="66264" x="3552825" y="4232275"/>
          <p14:tracePt t="66279" x="3540125" y="4244975"/>
          <p14:tracePt t="66296" x="3513138" y="4271963"/>
          <p14:tracePt t="66312" x="3487738" y="4278313"/>
          <p14:tracePt t="66329" x="3481388" y="4284663"/>
          <p14:tracePt t="68936" x="3481388" y="4291013"/>
          <p14:tracePt t="68944" x="3481388" y="4303713"/>
          <p14:tracePt t="68952" x="3481388" y="4310063"/>
          <p14:tracePt t="68960" x="3481388" y="4324350"/>
          <p14:tracePt t="68968" x="3481388" y="4330700"/>
          <p14:tracePt t="68979" x="3481388" y="4356100"/>
          <p14:tracePt t="68995" x="3481388" y="4376738"/>
          <p14:tracePt t="69012" x="3481388" y="4408488"/>
          <p14:tracePt t="69029" x="3481388" y="4441825"/>
          <p14:tracePt t="69046" x="3481388" y="4473575"/>
          <p14:tracePt t="69062" x="3468688" y="4513263"/>
          <p14:tracePt t="69079" x="3403600" y="4611688"/>
          <p14:tracePt t="69096" x="3336925" y="4683125"/>
          <p14:tracePt t="69112" x="3252788" y="4748213"/>
          <p14:tracePt t="69129" x="3122613" y="4794250"/>
          <p14:tracePt t="69145" x="2990850" y="4840288"/>
          <p14:tracePt t="69162" x="2867025" y="4852988"/>
          <p14:tracePt t="69179" x="2717800" y="4865688"/>
          <p14:tracePt t="69195" x="2586038" y="4878388"/>
          <p14:tracePt t="69212" x="2468563" y="4899025"/>
          <p14:tracePt t="69229" x="2363788" y="4930775"/>
          <p14:tracePt t="69245" x="2273300" y="4964113"/>
          <p14:tracePt t="69262" x="2162175" y="4970463"/>
          <p14:tracePt t="69279" x="2057400" y="4970463"/>
          <p14:tracePt t="69295" x="1900238" y="4970463"/>
          <p14:tracePt t="69312" x="1809750" y="4970463"/>
          <p14:tracePt t="69329" x="1698625" y="4970463"/>
          <p14:tracePt t="69345" x="1606550" y="4970463"/>
          <p14:tracePt t="69362" x="1501775" y="4970463"/>
          <p14:tracePt t="69379" x="1384300" y="4945063"/>
          <p14:tracePt t="69395" x="1279525" y="4924425"/>
          <p14:tracePt t="69412" x="1168400" y="4918075"/>
          <p14:tracePt t="69429" x="1096963" y="4905375"/>
          <p14:tracePt t="69445" x="1038225" y="4884738"/>
          <p14:tracePt t="69462" x="992188" y="4859338"/>
          <p14:tracePt t="69479" x="966788" y="4840288"/>
          <p14:tracePt t="69495" x="927100" y="4813300"/>
          <p14:tracePt t="69512" x="914400" y="4794250"/>
          <p14:tracePt t="69529" x="895350" y="4775200"/>
          <p14:tracePt t="69545" x="889000" y="4760913"/>
          <p14:tracePt t="69562" x="881063" y="4754563"/>
          <p14:tracePt t="69608" x="881063" y="4741863"/>
          <p14:tracePt t="69616" x="874713" y="4735513"/>
          <p14:tracePt t="69624" x="874713" y="4729163"/>
          <p14:tracePt t="69645" x="862013" y="4708525"/>
          <p14:tracePt t="69645" x="842963" y="4689475"/>
          <p14:tracePt t="69662" x="830263" y="4676775"/>
          <p14:tracePt t="69679" x="830263" y="4670425"/>
          <p14:tracePt t="69695" x="822325" y="4664075"/>
          <p14:tracePt t="69920" x="830263" y="4664075"/>
          <p14:tracePt t="69928" x="830263" y="4670425"/>
          <p14:tracePt t="69936" x="836613" y="4676775"/>
          <p14:tracePt t="69945" x="849313" y="4689475"/>
          <p14:tracePt t="69962" x="862013" y="4702175"/>
          <p14:tracePt t="69978" x="874713" y="4716463"/>
          <p14:tracePt t="69995" x="901700" y="4741863"/>
          <p14:tracePt t="70012" x="954088" y="4775200"/>
          <p14:tracePt t="70028" x="998538" y="4806950"/>
          <p14:tracePt t="70045" x="1071563" y="4840288"/>
          <p14:tracePt t="70062" x="1155700" y="4872038"/>
          <p14:tracePt t="70078" x="1247775" y="4905375"/>
          <p14:tracePt t="70095" x="1384300" y="4937125"/>
          <p14:tracePt t="70112" x="1501775" y="4957763"/>
          <p14:tracePt t="70128" x="1633538" y="4970463"/>
          <p14:tracePt t="70145" x="1736725" y="4976813"/>
          <p14:tracePt t="70162" x="1862138" y="4983163"/>
          <p14:tracePt t="70178" x="1965325" y="4983163"/>
          <p14:tracePt t="70195" x="2063750" y="4983163"/>
          <p14:tracePt t="70212" x="2155825" y="4983163"/>
          <p14:tracePt t="70228" x="2239963" y="4983163"/>
          <p14:tracePt t="70245" x="2292350" y="4964113"/>
          <p14:tracePt t="70262" x="2344738" y="4951413"/>
          <p14:tracePt t="70278" x="2384425" y="4930775"/>
          <p14:tracePt t="70295" x="2449513" y="4878388"/>
          <p14:tracePt t="70312" x="2489200" y="4846638"/>
          <p14:tracePt t="70328" x="2520950" y="4826000"/>
          <p14:tracePt t="70345" x="2554288" y="4813300"/>
          <p14:tracePt t="70362" x="2573338" y="4787900"/>
          <p14:tracePt t="70379" x="2592388" y="4767263"/>
          <p14:tracePt t="70395" x="2598738" y="4741863"/>
          <p14:tracePt t="70412" x="2606675" y="4729163"/>
          <p14:tracePt t="70428" x="2606675" y="4722813"/>
          <p14:tracePt t="70445" x="2606675" y="4716463"/>
          <p14:tracePt t="70462" x="2606675" y="4708525"/>
          <p14:tracePt t="70528" x="2606675" y="4702175"/>
          <p14:tracePt t="70544" x="2606675" y="4695825"/>
          <p14:tracePt t="70560" x="2606675" y="4689475"/>
          <p14:tracePt t="70592" x="2598738" y="4683125"/>
          <p14:tracePt t="70824" x="2592388" y="4683125"/>
          <p14:tracePt t="70840" x="2592388" y="4689475"/>
          <p14:tracePt t="70872" x="2592388" y="4695825"/>
          <p14:tracePt t="70887" x="2586038" y="4695825"/>
          <p14:tracePt t="70887" x="2586038" y="4702175"/>
          <p14:tracePt t="70895" x="2573338" y="4722813"/>
          <p14:tracePt t="70911" x="2554288" y="4760913"/>
          <p14:tracePt t="70928" x="2514600" y="4800600"/>
          <p14:tracePt t="70945" x="2489200" y="4833938"/>
          <p14:tracePt t="70961" x="2455863" y="4859338"/>
          <p14:tracePt t="70978" x="2430463" y="4892675"/>
          <p14:tracePt t="70995" x="2397125" y="4918075"/>
          <p14:tracePt t="71011" x="2363788" y="4930775"/>
          <p14:tracePt t="71028" x="2311400" y="4957763"/>
          <p14:tracePt t="71045" x="2266950" y="4964113"/>
          <p14:tracePt t="71061" x="2208213" y="4976813"/>
          <p14:tracePt t="71078" x="2128838" y="4976813"/>
          <p14:tracePt t="71095" x="2024063" y="4976813"/>
          <p14:tracePt t="71111" x="1828800" y="4976813"/>
          <p14:tracePt t="71128" x="1692275" y="4976813"/>
          <p14:tracePt t="71145" x="1560513" y="4976813"/>
          <p14:tracePt t="71161" x="1417638" y="4976813"/>
          <p14:tracePt t="71178" x="1312863" y="4976813"/>
          <p14:tracePt t="71195" x="1220788" y="4976813"/>
          <p14:tracePt t="71211" x="1136650" y="4976813"/>
          <p14:tracePt t="71228" x="1058863" y="4976813"/>
          <p14:tracePt t="71245" x="992188" y="4976813"/>
          <p14:tracePt t="71261" x="939800" y="4970463"/>
          <p14:tracePt t="71278" x="895350" y="4964113"/>
          <p14:tracePt t="71295" x="849313" y="4964113"/>
          <p14:tracePt t="71311" x="803275" y="4945063"/>
          <p14:tracePt t="71329" x="777875" y="4937125"/>
          <p14:tracePt t="71345" x="757238" y="4930775"/>
          <p14:tracePt t="71362" x="744538" y="4924425"/>
          <p14:tracePt t="71378" x="738188" y="4918075"/>
          <p14:tracePt t="71395" x="731838" y="4918075"/>
          <p14:tracePt t="71411" x="731838" y="4905375"/>
          <p14:tracePt t="71428" x="719138" y="4878388"/>
          <p14:tracePt t="71445" x="698500" y="4833938"/>
          <p14:tracePt t="71461" x="685800" y="4806950"/>
          <p14:tracePt t="71478" x="685800" y="4787900"/>
          <p14:tracePt t="71495" x="685800" y="4781550"/>
          <p14:tracePt t="71511" x="685800" y="4767263"/>
          <p14:tracePt t="72039" x="692150" y="4767263"/>
          <p14:tracePt t="72047" x="698500" y="4767263"/>
          <p14:tracePt t="72064" x="704850" y="4767263"/>
          <p14:tracePt t="72071" x="711200" y="4767263"/>
          <p14:tracePt t="72095" x="719138" y="4760913"/>
          <p14:tracePt t="72111" x="725488" y="4754563"/>
          <p14:tracePt t="72127" x="725488" y="4748213"/>
          <p14:tracePt t="72599" x="725488" y="4741863"/>
          <p14:tracePt t="72615" x="725488" y="4735513"/>
          <p14:tracePt t="72623" x="725488" y="4729163"/>
          <p14:tracePt t="72631" x="725488" y="4722813"/>
          <p14:tracePt t="72634" x="725488" y="4716463"/>
          <p14:tracePt t="72644" x="725488" y="4702175"/>
          <p14:tracePt t="72661" x="725488" y="4695825"/>
          <p14:tracePt t="72677" x="719138" y="4689475"/>
          <p14:tracePt t="72694" x="719138" y="4683125"/>
          <p14:tracePt t="72711" x="719138" y="4676775"/>
          <p14:tracePt t="72727" x="711200" y="4676775"/>
          <p14:tracePt t="73023" x="711200" y="4683125"/>
          <p14:tracePt t="73063" x="711200" y="4689475"/>
          <p14:tracePt t="73087" x="711200" y="4695825"/>
          <p14:tracePt t="73103" x="711200" y="4702175"/>
          <p14:tracePt t="73111" x="719138" y="4708525"/>
          <p14:tracePt t="73119" x="719138" y="4716463"/>
          <p14:tracePt t="73129" x="725488" y="4729163"/>
          <p14:tracePt t="73144" x="738188" y="4741863"/>
          <p14:tracePt t="73161" x="744538" y="4767263"/>
          <p14:tracePt t="73177" x="763588" y="4781550"/>
          <p14:tracePt t="73194" x="784225" y="4800600"/>
          <p14:tracePt t="73211" x="809625" y="4819650"/>
          <p14:tracePt t="73227" x="842963" y="4846638"/>
          <p14:tracePt t="73244" x="881063" y="4872038"/>
          <p14:tracePt t="73261" x="927100" y="4892675"/>
          <p14:tracePt t="73277" x="992188" y="4905375"/>
          <p14:tracePt t="73294" x="1077913" y="4918075"/>
          <p14:tracePt t="73310" x="1176338" y="4924425"/>
          <p14:tracePt t="73327" x="1300163" y="4937125"/>
          <p14:tracePt t="73344" x="1384300" y="4937125"/>
          <p14:tracePt t="73360" x="1463675" y="4937125"/>
          <p14:tracePt t="73377" x="1528763" y="4937125"/>
          <p14:tracePt t="73394" x="1587500" y="4937125"/>
          <p14:tracePt t="73411" x="1646238" y="4937125"/>
          <p14:tracePt t="73427" x="1704975" y="4937125"/>
          <p14:tracePt t="73444" x="1776413" y="4937125"/>
          <p14:tracePt t="73461" x="1868488" y="4937125"/>
          <p14:tracePt t="73477" x="1952625" y="4937125"/>
          <p14:tracePt t="73494" x="2038350" y="4937125"/>
          <p14:tracePt t="73510" x="2122488" y="4930775"/>
          <p14:tracePt t="73527" x="2208213" y="4911725"/>
          <p14:tracePt t="73544" x="2233613" y="4905375"/>
          <p14:tracePt t="73560" x="2266950" y="4899025"/>
          <p14:tracePt t="73577" x="2279650" y="4884738"/>
          <p14:tracePt t="73594" x="2311400" y="4878388"/>
          <p14:tracePt t="73610" x="2332038" y="4859338"/>
          <p14:tracePt t="73627" x="2344738" y="4852988"/>
          <p14:tracePt t="73644" x="2363788" y="4833938"/>
          <p14:tracePt t="73660" x="2397125" y="4806950"/>
          <p14:tracePt t="73677" x="2409825" y="4800600"/>
          <p14:tracePt t="73694" x="2422525" y="4787900"/>
          <p14:tracePt t="73710" x="2430463" y="4775200"/>
          <p14:tracePt t="73727" x="2443163" y="4754563"/>
          <p14:tracePt t="73744" x="2443163" y="4741863"/>
          <p14:tracePt t="73760" x="2443163" y="4735513"/>
          <p14:tracePt t="73777" x="2449513" y="4735513"/>
          <p14:tracePt t="73887" x="2449513" y="4729163"/>
          <p14:tracePt t="73895" x="2455863" y="4729163"/>
          <p14:tracePt t="73903" x="2462213" y="4722813"/>
          <p14:tracePt t="73911" x="2462213" y="4716463"/>
          <p14:tracePt t="73928" x="2462213" y="4708525"/>
          <p14:tracePt t="73928" x="2468563" y="4708525"/>
          <p14:tracePt t="74511" x="2462213" y="4708525"/>
          <p14:tracePt t="74519" x="2455863" y="4716463"/>
          <p14:tracePt t="74527" x="2443163" y="4722813"/>
          <p14:tracePt t="74543" x="2422525" y="4748213"/>
          <p14:tracePt t="74544" x="2378075" y="4781550"/>
          <p14:tracePt t="74560" x="2332038" y="4819650"/>
          <p14:tracePt t="74577" x="2279650" y="4846638"/>
          <p14:tracePt t="74593" x="2208213" y="4865688"/>
          <p14:tracePt t="74610" x="2141538" y="4872038"/>
          <p14:tracePt t="74627" x="2044700" y="4892675"/>
          <p14:tracePt t="74643" x="1946275" y="4905375"/>
          <p14:tracePt t="74660" x="1822450" y="4905375"/>
          <p14:tracePt t="74677" x="1704975" y="4918075"/>
          <p14:tracePt t="74693" x="1593850" y="4937125"/>
          <p14:tracePt t="74710" x="1476375" y="4957763"/>
          <p14:tracePt t="74727" x="1384300" y="4957763"/>
          <p14:tracePt t="74743" x="1273175" y="4957763"/>
          <p14:tracePt t="74760" x="1201738" y="4957763"/>
          <p14:tracePt t="74777" x="1130300" y="4957763"/>
          <p14:tracePt t="74793" x="1058863" y="4957763"/>
          <p14:tracePt t="74810" x="973138" y="4951413"/>
          <p14:tracePt t="74827" x="895350" y="4930775"/>
          <p14:tracePt t="74843" x="815975" y="4924425"/>
          <p14:tracePt t="74860" x="744538" y="4911725"/>
          <p14:tracePt t="74876" x="698500" y="4905375"/>
          <p14:tracePt t="74893" x="652463" y="4892675"/>
          <p14:tracePt t="74910" x="627063" y="4892675"/>
          <p14:tracePt t="74926" x="614363" y="4892675"/>
          <p14:tracePt t="74943" x="608013" y="4884738"/>
          <p14:tracePt t="74960" x="593725" y="4884738"/>
          <p14:tracePt t="74976" x="581025" y="4878388"/>
          <p14:tracePt t="74993" x="568325" y="4865688"/>
          <p14:tracePt t="75010" x="568325" y="4859338"/>
          <p14:tracePt t="75026" x="555625" y="4846638"/>
          <p14:tracePt t="75043" x="555625" y="4840288"/>
          <p14:tracePt t="75060" x="555625" y="4833938"/>
          <p14:tracePt t="75183" x="561975" y="4833938"/>
          <p14:tracePt t="75192" x="568325" y="4826000"/>
          <p14:tracePt t="75199" x="581025" y="4819650"/>
          <p14:tracePt t="75215" x="587375" y="4819650"/>
          <p14:tracePt t="75223" x="593725" y="4819650"/>
          <p14:tracePt t="75231" x="608013" y="4813300"/>
          <p14:tracePt t="75243" x="620713" y="4813300"/>
          <p14:tracePt t="75260" x="633413" y="4806950"/>
          <p14:tracePt t="75276" x="646113" y="4806950"/>
          <p14:tracePt t="75293" x="652463" y="4806950"/>
          <p14:tracePt t="75310" x="673100" y="4806950"/>
          <p14:tracePt t="75326" x="698500" y="4806950"/>
          <p14:tracePt t="75343" x="731838" y="4806950"/>
          <p14:tracePt t="75360" x="769938" y="4806950"/>
          <p14:tracePt t="75376" x="809625" y="4800600"/>
          <p14:tracePt t="75393" x="849313" y="4794250"/>
          <p14:tracePt t="75410" x="889000" y="4794250"/>
          <p14:tracePt t="75426" x="920750" y="4787900"/>
          <p14:tracePt t="75443" x="954088" y="4787900"/>
          <p14:tracePt t="75460" x="985838" y="4787900"/>
          <p14:tracePt t="75476" x="1025525" y="4787900"/>
          <p14:tracePt t="75493" x="1065213" y="4787900"/>
          <p14:tracePt t="75510" x="1096963" y="4781550"/>
          <p14:tracePt t="75526" x="1123950" y="4775200"/>
          <p14:tracePt t="75543" x="1168400" y="4767263"/>
          <p14:tracePt t="75560" x="1201738" y="4760913"/>
          <p14:tracePt t="75576" x="1220788" y="4754563"/>
          <p14:tracePt t="75593" x="1247775" y="4735513"/>
          <p14:tracePt t="75610" x="1260475" y="4729163"/>
          <p14:tracePt t="75626" x="1266825" y="4722813"/>
          <p14:tracePt t="75643" x="1279525" y="4708525"/>
          <p14:tracePt t="75660" x="1279525" y="4695825"/>
          <p14:tracePt t="75676" x="1279525" y="4676775"/>
          <p14:tracePt t="75693" x="1279525" y="4664075"/>
          <p14:tracePt t="75710" x="1279525" y="4656138"/>
          <p14:tracePt t="75726" x="1287463" y="4649788"/>
          <p14:tracePt t="75743" x="1287463" y="4637088"/>
          <p14:tracePt t="75760" x="1287463" y="4624388"/>
          <p14:tracePt t="75776" x="1287463" y="4618038"/>
          <p14:tracePt t="75793" x="1287463" y="4597400"/>
          <p14:tracePt t="75810" x="1287463" y="4584700"/>
          <p14:tracePt t="75826" x="1279525" y="4565650"/>
          <p14:tracePt t="75843" x="1279525" y="4546600"/>
          <p14:tracePt t="75859" x="1260475" y="4525963"/>
          <p14:tracePt t="75876" x="1235075" y="4513263"/>
          <p14:tracePt t="75893" x="1214438" y="4494213"/>
          <p14:tracePt t="75909" x="1182688" y="4479925"/>
          <p14:tracePt t="75926" x="1162050" y="4473575"/>
          <p14:tracePt t="75943" x="1117600" y="4454525"/>
          <p14:tracePt t="75960" x="1096963" y="4454525"/>
          <p14:tracePt t="75976" x="1065213" y="4448175"/>
          <p14:tracePt t="75993" x="1044575" y="4448175"/>
          <p14:tracePt t="76009" x="1019175" y="4448175"/>
          <p14:tracePt t="76026" x="985838" y="4448175"/>
          <p14:tracePt t="76043" x="960438" y="4448175"/>
          <p14:tracePt t="76059" x="933450" y="4448175"/>
          <p14:tracePt t="76076" x="901700" y="4448175"/>
          <p14:tracePt t="76093" x="862013" y="4448175"/>
          <p14:tracePt t="76109" x="815975" y="4448175"/>
          <p14:tracePt t="76126" x="777875" y="4448175"/>
          <p14:tracePt t="76143" x="731838" y="4448175"/>
          <p14:tracePt t="76159" x="685800" y="4454525"/>
          <p14:tracePt t="76176" x="652463" y="4460875"/>
          <p14:tracePt t="76193" x="620713" y="4467225"/>
          <p14:tracePt t="76209" x="601663" y="4479925"/>
          <p14:tracePt t="76226" x="581025" y="4479925"/>
          <p14:tracePt t="76243" x="568325" y="4500563"/>
          <p14:tracePt t="76259" x="549275" y="4506913"/>
          <p14:tracePt t="76276" x="541338" y="4525963"/>
          <p14:tracePt t="76293" x="534988" y="4532313"/>
          <p14:tracePt t="76309" x="534988" y="4538663"/>
          <p14:tracePt t="76326" x="522288" y="4552950"/>
          <p14:tracePt t="76343" x="522288" y="4565650"/>
          <p14:tracePt t="76359" x="522288" y="4572000"/>
          <p14:tracePt t="76376" x="522288" y="4584700"/>
          <p14:tracePt t="76393" x="528638" y="4605338"/>
          <p14:tracePt t="76410" x="528638" y="4618038"/>
          <p14:tracePt t="76426" x="541338" y="4630738"/>
          <p14:tracePt t="76443" x="555625" y="4630738"/>
          <p14:tracePt t="76459" x="581025" y="4643438"/>
          <p14:tracePt t="76476" x="608013" y="4664075"/>
          <p14:tracePt t="76493" x="652463" y="4676775"/>
          <p14:tracePt t="76509" x="698500" y="4695825"/>
          <p14:tracePt t="76526" x="763588" y="4695825"/>
          <p14:tracePt t="76543" x="830263" y="4695825"/>
          <p14:tracePt t="76559" x="862013" y="4695825"/>
          <p14:tracePt t="76576" x="895350" y="4695825"/>
          <p14:tracePt t="76592" x="908050" y="4695825"/>
          <p14:tracePt t="76609" x="939800" y="4695825"/>
          <p14:tracePt t="76626" x="966788" y="4695825"/>
          <p14:tracePt t="76642" x="992188" y="4695825"/>
          <p14:tracePt t="76659" x="1019175" y="4695825"/>
          <p14:tracePt t="76676" x="1038225" y="4695825"/>
          <p14:tracePt t="76693" x="1044575" y="4689475"/>
          <p14:tracePt t="76727" x="1050925" y="4689475"/>
          <p14:tracePt t="76847" x="1058863" y="4695825"/>
          <p14:tracePt t="76860" x="1071563" y="4695825"/>
          <p14:tracePt t="76860" x="1103313" y="4716463"/>
          <p14:tracePt t="76876" x="1168400" y="4741863"/>
          <p14:tracePt t="76892" x="1235075" y="4767263"/>
          <p14:tracePt t="76909" x="1287463" y="4767263"/>
          <p14:tracePt t="76926" x="1352550" y="4767263"/>
          <p14:tracePt t="76942" x="1377950" y="4775200"/>
          <p14:tracePt t="76959" x="1397000" y="4775200"/>
          <p14:tracePt t="76976" x="1404938" y="4775200"/>
          <p14:tracePt t="76992" x="1411288" y="4760913"/>
          <p14:tracePt t="77009" x="1430338" y="4760913"/>
          <p14:tracePt t="77026" x="1470025" y="4760913"/>
          <p14:tracePt t="77042" x="1501775" y="4760913"/>
          <p14:tracePt t="77059" x="1516063" y="4760913"/>
          <p14:tracePt t="77076" x="1522413" y="4760913"/>
          <p14:tracePt t="77215" x="1516063" y="4754563"/>
          <p14:tracePt t="77227" x="1508125" y="4754563"/>
          <p14:tracePt t="77227" x="1501775" y="4754563"/>
          <p14:tracePt t="77263" x="1495425" y="4754563"/>
          <p14:tracePt t="77279" x="1489075" y="4754563"/>
          <p14:tracePt t="77335" x="1501775" y="4754563"/>
          <p14:tracePt t="77344" x="1516063" y="4748213"/>
          <p14:tracePt t="77351" x="1528763" y="4748213"/>
          <p14:tracePt t="77359" x="1593850" y="4748213"/>
          <p14:tracePt t="77376" x="1619250" y="4748213"/>
          <p14:tracePt t="77415" x="1619250" y="4741863"/>
          <p14:tracePt t="77439" x="1606550" y="4741863"/>
          <p14:tracePt t="77447" x="1587500" y="4741863"/>
          <p14:tracePt t="77448" x="1554163" y="4741863"/>
          <p14:tracePt t="77459" x="1501775" y="4741863"/>
          <p14:tracePt t="77475" x="1455738" y="4741863"/>
          <p14:tracePt t="77492" x="1436688" y="4741863"/>
          <p14:tracePt t="77655" x="1430338" y="4741863"/>
          <p14:tracePt t="77663" x="1417638" y="4741863"/>
          <p14:tracePt t="77671" x="1390650" y="4735513"/>
          <p14:tracePt t="77679" x="1312863" y="4735513"/>
          <p14:tracePt t="77692" x="1235075" y="4735513"/>
          <p14:tracePt t="77709" x="1149350" y="4735513"/>
          <p14:tracePt t="77725" x="1096963" y="4735513"/>
          <p14:tracePt t="77742" x="1058863" y="4735513"/>
          <p14:tracePt t="77759" x="1006475" y="4735513"/>
          <p14:tracePt t="77775" x="966788" y="4735513"/>
          <p14:tracePt t="77792" x="895350" y="4735513"/>
          <p14:tracePt t="77809" x="803275" y="4735513"/>
          <p14:tracePt t="77825" x="704850" y="4741863"/>
          <p14:tracePt t="77842" x="620713" y="4748213"/>
          <p14:tracePt t="77859" x="568325" y="4748213"/>
          <p14:tracePt t="77875" x="541338" y="4754563"/>
          <p14:tracePt t="77983" x="555625" y="4754563"/>
          <p14:tracePt t="77991" x="581025" y="4754563"/>
          <p14:tracePt t="77999" x="646113" y="4754563"/>
          <p14:tracePt t="78013" x="744538" y="4754563"/>
          <p14:tracePt t="78025" x="868363" y="4754563"/>
          <p14:tracePt t="78042" x="992188" y="4754563"/>
          <p14:tracePt t="78059" x="1071563" y="4754563"/>
          <p14:tracePt t="78075" x="1117600" y="4754563"/>
          <p14:tracePt t="78092" x="1130300" y="4754563"/>
          <p14:tracePt t="78183" x="1143000" y="4754563"/>
          <p14:tracePt t="78191" x="1149350" y="4754563"/>
          <p14:tracePt t="78199" x="1155700" y="4754563"/>
          <p14:tracePt t="78225" x="1189038" y="4754563"/>
          <p14:tracePt t="78225" x="1227138" y="4754563"/>
          <p14:tracePt t="78242" x="1300163" y="4754563"/>
          <p14:tracePt t="78259" x="1417638" y="4760913"/>
          <p14:tracePt t="78275" x="1574800" y="4754563"/>
          <p14:tracePt t="78292" x="1730375" y="4754563"/>
          <p14:tracePt t="78308" x="1862138" y="4748213"/>
          <p14:tracePt t="78325" x="1933575" y="4748213"/>
          <p14:tracePt t="78342" x="1979613" y="4748213"/>
          <p14:tracePt t="78359" x="2005013" y="4748213"/>
          <p14:tracePt t="78415" x="2011363" y="4748213"/>
          <p14:tracePt t="78423" x="2011363" y="4741863"/>
          <p14:tracePt t="78431" x="2032000" y="4741863"/>
          <p14:tracePt t="78442" x="2057400" y="4741863"/>
          <p14:tracePt t="78458" x="2090738" y="4735513"/>
          <p14:tracePt t="78475" x="2122488" y="4735513"/>
          <p14:tracePt t="78492" x="2168525" y="4735513"/>
          <p14:tracePt t="78509" x="2233613" y="4735513"/>
          <p14:tracePt t="78525" x="2292350" y="4735513"/>
          <p14:tracePt t="78542" x="2357438" y="4735513"/>
          <p14:tracePt t="78558" x="2403475" y="4735513"/>
          <p14:tracePt t="78558" x="2422525" y="4735513"/>
          <p14:tracePt t="78575" x="2436813" y="4735513"/>
          <p14:tracePt t="78592" x="2443163" y="4735513"/>
          <p14:tracePt t="78655" x="2449513" y="4735513"/>
          <p14:tracePt t="78679" x="2455863" y="4735513"/>
          <p14:tracePt t="78695" x="2462213" y="4735513"/>
          <p14:tracePt t="78703" x="2462213" y="4729163"/>
          <p14:tracePt t="78823" x="2481263" y="4729163"/>
          <p14:tracePt t="78831" x="2495550" y="4729163"/>
          <p14:tracePt t="78846" x="2520950" y="4729163"/>
          <p14:tracePt t="78846" x="2592388" y="4741863"/>
          <p14:tracePt t="78858" x="2665413" y="4760913"/>
          <p14:tracePt t="78875" x="2709863" y="4760913"/>
          <p14:tracePt t="78892" x="2743200" y="4760913"/>
          <p14:tracePt t="78908" x="2749550" y="4760913"/>
          <p14:tracePt t="78925" x="2755900" y="4760913"/>
          <p14:tracePt t="78959" x="2762250" y="4760913"/>
          <p14:tracePt t="79039" x="2755900" y="4760913"/>
          <p14:tracePt t="79047" x="2730500" y="4760913"/>
          <p14:tracePt t="79055" x="2690813" y="4760913"/>
          <p14:tracePt t="79063" x="2592388" y="4767263"/>
          <p14:tracePt t="79075" x="2495550" y="4775200"/>
          <p14:tracePt t="79092" x="2443163" y="4775200"/>
          <p14:tracePt t="79108" x="2436813" y="4775200"/>
          <p14:tracePt t="79125" x="2430463" y="4775200"/>
          <p14:tracePt t="79159" x="2436813" y="4775200"/>
          <p14:tracePt t="79159" x="2449513" y="4775200"/>
          <p14:tracePt t="79175" x="2533650" y="4760913"/>
          <p14:tracePt t="79191" x="2606675" y="4760913"/>
          <p14:tracePt t="79208" x="2678113" y="4760913"/>
          <p14:tracePt t="79225" x="2709863" y="4754563"/>
          <p14:tracePt t="79242" x="2717800" y="4754563"/>
          <p14:tracePt t="79287" x="2709863" y="4754563"/>
          <p14:tracePt t="79295" x="2703513" y="4754563"/>
          <p14:tracePt t="79300" x="2690813" y="4754563"/>
          <p14:tracePt t="79308" x="2659063" y="4754563"/>
          <p14:tracePt t="79325" x="2625725" y="4754563"/>
          <p14:tracePt t="79341" x="2613025" y="4754563"/>
          <p14:tracePt t="79415" x="2619375" y="4754563"/>
          <p14:tracePt t="79423" x="2632075" y="4754563"/>
          <p14:tracePt t="79431" x="2665413" y="4754563"/>
          <p14:tracePt t="79441" x="2690813" y="4754563"/>
          <p14:tracePt t="79458" x="2703513" y="4754563"/>
          <p14:tracePt t="79543" x="2690813" y="4754563"/>
          <p14:tracePt t="79559" x="2684463" y="4754563"/>
          <p14:tracePt t="80335" x="2678113" y="4754563"/>
          <p14:tracePt t="80343" x="2671763" y="4754563"/>
          <p14:tracePt t="80351" x="2665413" y="4754563"/>
          <p14:tracePt t="80358" x="2651125" y="4754563"/>
          <p14:tracePt t="80374" x="2625725" y="4754563"/>
          <p14:tracePt t="80391" x="2613025" y="4754563"/>
          <p14:tracePt t="80408" x="2606675" y="4754563"/>
          <p14:tracePt t="80487" x="2598738" y="4754563"/>
          <p14:tracePt t="80679" x="2592388" y="4754563"/>
          <p14:tracePt t="80959" x="2592388" y="4760913"/>
          <p14:tracePt t="80983" x="2586038" y="4760913"/>
          <p14:tracePt t="80999" x="2579688" y="4767263"/>
          <p14:tracePt t="82157" x="0" y="0"/>
        </p14:tracePtLst>
        <p14:tracePtLst>
          <p14:tracePt t="83233" x="2239963" y="4794250"/>
          <p14:tracePt t="83247" x="2233613" y="4794250"/>
          <p14:tracePt t="83257" x="2227263" y="4794250"/>
          <p14:tracePt t="83263" x="2193925" y="4794250"/>
          <p14:tracePt t="83279" x="2128838" y="4794250"/>
          <p14:tracePt t="83290" x="2051050" y="4794250"/>
          <p14:tracePt t="83311" x="1958975" y="4800600"/>
          <p14:tracePt t="83323" x="1874838" y="4800600"/>
          <p14:tracePt t="83343" x="1757363" y="4813300"/>
          <p14:tracePt t="83357" x="1658938" y="4819650"/>
          <p14:tracePt t="83375" x="1566863" y="4819650"/>
          <p14:tracePt t="83391" x="1489075" y="4819650"/>
          <p14:tracePt t="83407" x="1377950" y="4819650"/>
          <p14:tracePt t="83431" x="1338263" y="4819650"/>
          <p14:tracePt t="83447" x="1287463" y="4819650"/>
          <p14:tracePt t="83463" x="1220788" y="4813300"/>
          <p14:tracePt t="83479" x="1162050" y="4813300"/>
          <p14:tracePt t="83490" x="1096963" y="4813300"/>
          <p14:tracePt t="83511" x="1044575" y="4806950"/>
          <p14:tracePt t="83527" x="992188" y="4806950"/>
          <p14:tracePt t="83543" x="933450" y="4806950"/>
          <p14:tracePt t="83559" x="889000" y="4800600"/>
          <p14:tracePt t="83573" x="836613" y="4800600"/>
          <p14:tracePt t="83590" x="784225" y="4800600"/>
          <p14:tracePt t="83606" x="725488" y="4787900"/>
          <p14:tracePt t="83623" x="711200" y="4781550"/>
          <p14:tracePt t="83640" x="698500" y="4775200"/>
          <p14:tracePt t="83656" x="692150" y="4775200"/>
          <p14:tracePt t="83673" x="679450" y="4760913"/>
          <p14:tracePt t="83690" x="673100" y="4754563"/>
          <p14:tracePt t="83706" x="660400" y="4754563"/>
          <p14:tracePt t="83879" x="666750" y="4754563"/>
          <p14:tracePt t="83951" x="673100" y="4754563"/>
          <p14:tracePt t="83968" x="679450" y="4754563"/>
          <p14:tracePt t="83975" x="685800" y="4754563"/>
          <p14:tracePt t="83983" x="692150" y="4754563"/>
          <p14:tracePt t="83990" x="704850" y="4760913"/>
          <p14:tracePt t="84006" x="719138" y="4760913"/>
          <p14:tracePt t="84023" x="731838" y="4775200"/>
          <p14:tracePt t="84040" x="750888" y="4781550"/>
          <p14:tracePt t="84056" x="784225" y="4800600"/>
          <p14:tracePt t="84073" x="822325" y="4819650"/>
          <p14:tracePt t="84090" x="862013" y="4859338"/>
          <p14:tracePt t="84106" x="933450" y="4905375"/>
          <p14:tracePt t="84123" x="1012825" y="4945063"/>
          <p14:tracePt t="84140" x="1109663" y="4970463"/>
          <p14:tracePt t="84156" x="1227138" y="4983163"/>
          <p14:tracePt t="84173" x="1352550" y="4995863"/>
          <p14:tracePt t="84190" x="1482725" y="4995863"/>
          <p14:tracePt t="84206" x="1698625" y="4995863"/>
          <p14:tracePt t="84223" x="1809750" y="4983163"/>
          <p14:tracePt t="84240" x="1900238" y="4983163"/>
          <p14:tracePt t="84256" x="1939925" y="4983163"/>
          <p14:tracePt t="84273" x="1979613" y="4976813"/>
          <p14:tracePt t="84289" x="2017713" y="4964113"/>
          <p14:tracePt t="84306" x="2044700" y="4937125"/>
          <p14:tracePt t="84323" x="2076450" y="4911725"/>
          <p14:tracePt t="84340" x="2109788" y="4899025"/>
          <p14:tracePt t="84356" x="2149475" y="4878388"/>
          <p14:tracePt t="84373" x="2174875" y="4878388"/>
          <p14:tracePt t="84389" x="2208213" y="4859338"/>
          <p14:tracePt t="84406" x="2233613" y="4852988"/>
          <p14:tracePt t="84423" x="2252663" y="4833938"/>
          <p14:tracePt t="84439" x="2273300" y="4819650"/>
          <p14:tracePt t="84456" x="2292350" y="4806950"/>
          <p14:tracePt t="84473" x="2305050" y="4800600"/>
          <p14:tracePt t="84489" x="2319338" y="4794250"/>
          <p14:tracePt t="84506" x="2332038" y="4781550"/>
          <p14:tracePt t="84523" x="2357438" y="4767263"/>
          <p14:tracePt t="84539" x="2370138" y="4754563"/>
          <p14:tracePt t="84556" x="2390775" y="4741863"/>
          <p14:tracePt t="84573" x="2409825" y="4741863"/>
          <p14:tracePt t="84589" x="2416175" y="4735513"/>
          <p14:tracePt t="84606" x="2430463" y="4729163"/>
          <p14:tracePt t="84623" x="2436813" y="4722813"/>
          <p14:tracePt t="85952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099"/>
            <a:ext cx="9134475" cy="4518406"/>
          </a:xfrm>
        </p:spPr>
        <p:txBody>
          <a:bodyPr/>
          <a:lstStyle/>
          <a:p>
            <a:r>
              <a:rPr lang="en-US" dirty="0" smtClean="0"/>
              <a:t>An array reference specifies the location of an array.</a:t>
            </a:r>
          </a:p>
          <a:p>
            <a:endParaRPr lang="en-US" dirty="0" smtClean="0"/>
          </a:p>
          <a:p>
            <a:r>
              <a:rPr lang="en-US" dirty="0" smtClean="0"/>
              <a:t>Copying the reference yields a second reference to the same array.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737" x="5329238" y="2894013"/>
          <p14:tracePt t="19772" x="5335588" y="2894013"/>
          <p14:tracePt t="19780" x="5349875" y="2894013"/>
          <p14:tracePt t="19788" x="5362575" y="2894013"/>
          <p14:tracePt t="19796" x="5387975" y="2894013"/>
          <p14:tracePt t="19804" x="5440363" y="2894013"/>
          <p14:tracePt t="19820" x="5492750" y="2894013"/>
          <p14:tracePt t="19836" x="5584825" y="2894013"/>
          <p14:tracePt t="19852" x="5675313" y="2894013"/>
          <p14:tracePt t="19868" x="5819775" y="2894013"/>
          <p14:tracePt t="19885" x="5897563" y="2894013"/>
          <p14:tracePt t="19901" x="5937250" y="2887663"/>
          <p14:tracePt t="19924" x="5956300" y="2887663"/>
          <p14:tracePt t="19935" x="5962650" y="2879725"/>
          <p14:tracePt t="19961" x="5949950" y="2867025"/>
          <p14:tracePt t="19972" x="5832475" y="2808288"/>
          <p14:tracePt t="19988" x="5414963" y="2678113"/>
          <p14:tracePt t="20004" x="4702175" y="2560638"/>
          <p14:tracePt t="20020" x="4043363" y="2547938"/>
          <p14:tracePt t="20036" x="3617913" y="2547938"/>
          <p14:tracePt t="20052" x="3246438" y="2547938"/>
          <p14:tracePt t="20068" x="3011488" y="2554288"/>
          <p14:tracePt t="20085" x="2984500" y="2560638"/>
          <p14:tracePt t="20140" x="2990850" y="2560638"/>
          <p14:tracePt t="20148" x="3011488" y="2560638"/>
          <p14:tracePt t="20168" x="3024188" y="2560638"/>
          <p14:tracePt t="20168" x="3070225" y="2554288"/>
          <p14:tracePt t="20185" x="3148013" y="2554288"/>
          <p14:tracePt t="20201" x="3265488" y="2554288"/>
          <p14:tracePt t="20218" x="3351213" y="2547938"/>
          <p14:tracePt t="20235" x="3409950" y="2540000"/>
          <p14:tracePt t="20251" x="3422650" y="2540000"/>
          <p14:tracePt t="20268" x="3409950" y="2533650"/>
          <p14:tracePt t="20285" x="3292475" y="2501900"/>
          <p14:tracePt t="20301" x="3011488" y="2455863"/>
          <p14:tracePt t="20318" x="2724150" y="2430463"/>
          <p14:tracePt t="20335" x="2566988" y="2430463"/>
          <p14:tracePt t="20351" x="2495550" y="2422525"/>
          <p14:tracePt t="20368" x="2481263" y="2422525"/>
          <p14:tracePt t="20412" x="2495550" y="2416175"/>
          <p14:tracePt t="20420" x="2520950" y="2409825"/>
          <p14:tracePt t="20428" x="2566988" y="2403475"/>
          <p14:tracePt t="20436" x="2678113" y="2403475"/>
          <p14:tracePt t="20451" x="2789238" y="2403475"/>
          <p14:tracePt t="20468" x="2959100" y="2403475"/>
          <p14:tracePt t="20484" x="3011488" y="2403475"/>
          <p14:tracePt t="20501" x="3024188" y="2403475"/>
          <p14:tracePt t="20556" x="3011488" y="2403475"/>
          <p14:tracePt t="20564" x="2990850" y="2403475"/>
          <p14:tracePt t="20572" x="2965450" y="2397125"/>
          <p14:tracePt t="20584" x="2932113" y="2397125"/>
          <p14:tracePt t="20585" x="2835275" y="2397125"/>
          <p14:tracePt t="20601" x="2736850" y="2390775"/>
          <p14:tracePt t="20618" x="2625725" y="2384425"/>
          <p14:tracePt t="20634" x="2586038" y="2384425"/>
          <p14:tracePt t="20692" x="2592388" y="2384425"/>
          <p14:tracePt t="20708" x="2644775" y="2384425"/>
          <p14:tracePt t="20710" x="2697163" y="2384425"/>
          <p14:tracePt t="20718" x="2820988" y="2384425"/>
          <p14:tracePt t="20734" x="2984500" y="2384425"/>
          <p14:tracePt t="20752" x="3160713" y="2384425"/>
          <p14:tracePt t="20768" x="3324225" y="2384425"/>
          <p14:tracePt t="20785" x="3429000" y="2384425"/>
          <p14:tracePt t="20801" x="3527425" y="2384425"/>
          <p14:tracePt t="20818" x="3605213" y="2384425"/>
          <p14:tracePt t="20834" x="3657600" y="2384425"/>
          <p14:tracePt t="20851" x="3697288" y="2384425"/>
          <p14:tracePt t="20868" x="3703638" y="2384425"/>
          <p14:tracePt t="21444" x="3697288" y="2384425"/>
          <p14:tracePt t="21452" x="3690938" y="2397125"/>
          <p14:tracePt t="21460" x="3683000" y="2409825"/>
          <p14:tracePt t="21468" x="3632200" y="2533650"/>
          <p14:tracePt t="21484" x="3592513" y="2651125"/>
          <p14:tracePt t="21501" x="3552825" y="2776538"/>
          <p14:tracePt t="21517" x="3533775" y="2900363"/>
          <p14:tracePt t="21534" x="3521075" y="3005138"/>
          <p14:tracePt t="21551" x="3513138" y="3128963"/>
          <p14:tracePt t="21567" x="3513138" y="3233738"/>
          <p14:tracePt t="21584" x="3513138" y="3311525"/>
          <p14:tracePt t="21601" x="3506788" y="3382963"/>
          <p14:tracePt t="21617" x="3506788" y="3429000"/>
          <p14:tracePt t="21634" x="3500438" y="3462338"/>
          <p14:tracePt t="21651" x="3494088" y="3506788"/>
          <p14:tracePt t="21667" x="3481388" y="3552825"/>
          <p14:tracePt t="21684" x="3454400" y="3592513"/>
          <p14:tracePt t="21701" x="3409950" y="3579813"/>
          <p14:tracePt t="21717" x="3403600" y="3573463"/>
          <p14:tracePt t="21924" x="3403600" y="3565525"/>
          <p14:tracePt t="21932" x="3403600" y="3573463"/>
          <p14:tracePt t="21940" x="3395663" y="3565525"/>
          <p14:tracePt t="21964" x="3389313" y="3559175"/>
          <p14:tracePt t="21988" x="3389313" y="3552825"/>
          <p14:tracePt t="22004" x="3395663" y="3546475"/>
          <p14:tracePt t="22019" x="3389313" y="3546475"/>
          <p14:tracePt t="22052" x="3382963" y="3546475"/>
          <p14:tracePt t="22108" x="3376613" y="3546475"/>
          <p14:tracePt t="22132" x="3370263" y="3546475"/>
          <p14:tracePt t="22148" x="3363913" y="3552825"/>
          <p14:tracePt t="22159" x="3357563" y="3552825"/>
          <p14:tracePt t="22172" x="3351213" y="3559175"/>
          <p14:tracePt t="36685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Array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099"/>
            <a:ext cx="9134475" cy="5334712"/>
          </a:xfrm>
        </p:spPr>
        <p:txBody>
          <a:bodyPr>
            <a:normAutofit/>
          </a:bodyPr>
          <a:lstStyle/>
          <a:p>
            <a:r>
              <a:rPr lang="en-US" dirty="0" smtClean="0"/>
              <a:t>When you copy an array variable into another, both variables refer to the same array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 scores = { 10, 9, 7, 4, 5 };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 values = scores; // Copying array reference</a:t>
            </a:r>
          </a:p>
          <a:p>
            <a:r>
              <a:rPr lang="en-US" dirty="0" smtClean="0"/>
              <a:t>You can modify the array through either of the variables: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scores[3] = 10;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System.out.println(values[3]); // Prints 10</a:t>
            </a:r>
            <a:r>
              <a:rPr lang="en-US" dirty="0" smtClean="0"/>
              <a:t> </a:t>
            </a:r>
          </a:p>
          <a:p>
            <a:endParaRPr lang="en-US" b="1" dirty="0" smtClean="0"/>
          </a:p>
          <a:p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Figure 2</a:t>
            </a:r>
            <a:r>
              <a:rPr lang="en-US" dirty="0" smtClean="0"/>
              <a:t> Two Array Variables Referencing the Same Array </a:t>
            </a:r>
            <a:endParaRPr lang="en-US" dirty="0"/>
          </a:p>
        </p:txBody>
      </p:sp>
      <p:pic>
        <p:nvPicPr>
          <p:cNvPr id="5" name="Picture 4" descr="two_array_reference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049" y="3429000"/>
            <a:ext cx="3817285" cy="2144951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650" x="4075113" y="1338263"/>
          <p14:tracePt t="3848" x="4081463" y="1338263"/>
          <p14:tracePt t="3872" x="4095750" y="1338263"/>
          <p14:tracePt t="3888" x="4102100" y="1338263"/>
          <p14:tracePt t="3896" x="4121150" y="1338263"/>
          <p14:tracePt t="3904" x="4127500" y="1338263"/>
          <p14:tracePt t="3912" x="4154488" y="1338263"/>
          <p14:tracePt t="3927" x="4160838" y="1338263"/>
          <p14:tracePt t="3944" x="4167188" y="1338263"/>
          <p14:tracePt t="4032" x="4160838" y="1346200"/>
          <p14:tracePt t="4040" x="4148138" y="1346200"/>
          <p14:tracePt t="4048" x="4133850" y="1346200"/>
          <p14:tracePt t="4056" x="4121150" y="1352550"/>
          <p14:tracePt t="4064" x="4068763" y="1365250"/>
          <p14:tracePt t="4077" x="4022725" y="1371600"/>
          <p14:tracePt t="4093" x="3963988" y="1384300"/>
          <p14:tracePt t="4110" x="3919538" y="1384300"/>
          <p14:tracePt t="4127" x="3892550" y="1384300"/>
          <p14:tracePt t="4143" x="3886200" y="1384300"/>
          <p14:tracePt t="4240" x="3892550" y="1384300"/>
          <p14:tracePt t="4248" x="3898900" y="1384300"/>
          <p14:tracePt t="4256" x="3905250" y="1384300"/>
          <p14:tracePt t="4264" x="3919538" y="1377950"/>
          <p14:tracePt t="4277" x="3932238" y="1377950"/>
          <p14:tracePt t="4277" x="3938588" y="1377950"/>
          <p14:tracePt t="5873" x="3938588" y="1384300"/>
          <p14:tracePt t="5881" x="3932238" y="1384300"/>
          <p14:tracePt t="5889" x="3925888" y="1390650"/>
          <p14:tracePt t="5895" x="3919538" y="1397000"/>
          <p14:tracePt t="5910" x="3898900" y="1430338"/>
          <p14:tracePt t="5927" x="3873500" y="1470025"/>
          <p14:tracePt t="5944" x="3827463" y="1528763"/>
          <p14:tracePt t="5960" x="3722688" y="1619250"/>
          <p14:tracePt t="5977" x="3670300" y="1665288"/>
          <p14:tracePt t="5994" x="3617913" y="1698625"/>
          <p14:tracePt t="6010" x="3573463" y="1744663"/>
          <p14:tracePt t="6027" x="3500438" y="1757363"/>
          <p14:tracePt t="6044" x="3416300" y="1763713"/>
          <p14:tracePt t="6060" x="3336925" y="1776413"/>
          <p14:tracePt t="6077" x="3246438" y="1803400"/>
          <p14:tracePt t="6094" x="3154363" y="1822450"/>
          <p14:tracePt t="6110" x="3063875" y="1835150"/>
          <p14:tracePt t="6127" x="2971800" y="1854200"/>
          <p14:tracePt t="6144" x="2879725" y="1887538"/>
          <p14:tracePt t="6160" x="2724150" y="1939925"/>
          <p14:tracePt t="6177" x="2625725" y="1946275"/>
          <p14:tracePt t="6194" x="2520950" y="1946275"/>
          <p14:tracePt t="6210" x="2436813" y="1946275"/>
          <p14:tracePt t="6227" x="2344738" y="1946275"/>
          <p14:tracePt t="6244" x="2266950" y="1946275"/>
          <p14:tracePt t="6260" x="2193925" y="1946275"/>
          <p14:tracePt t="6277" x="2135188" y="1946275"/>
          <p14:tracePt t="6294" x="2090738" y="1946275"/>
          <p14:tracePt t="6310" x="2044700" y="1946275"/>
          <p14:tracePt t="6327" x="1998663" y="1946275"/>
          <p14:tracePt t="6344" x="1952625" y="1946275"/>
          <p14:tracePt t="6360" x="1868488" y="1946275"/>
          <p14:tracePt t="6377" x="1809750" y="1946275"/>
          <p14:tracePt t="6394" x="1763713" y="1946275"/>
          <p14:tracePt t="6410" x="1711325" y="1933575"/>
          <p14:tracePt t="6427" x="1677988" y="1927225"/>
          <p14:tracePt t="6444" x="1658938" y="1912938"/>
          <p14:tracePt t="6460" x="1646238" y="1906588"/>
          <p14:tracePt t="6477" x="1639888" y="1906588"/>
          <p14:tracePt t="6673" x="1639888" y="1900238"/>
          <p14:tracePt t="6681" x="1639888" y="1887538"/>
          <p14:tracePt t="6697" x="1639888" y="1881188"/>
          <p14:tracePt t="6705" x="1639888" y="1874838"/>
          <p14:tracePt t="6713" x="1625600" y="1862138"/>
          <p14:tracePt t="6727" x="1612900" y="1862138"/>
          <p14:tracePt t="7049" x="1606550" y="1862138"/>
          <p14:tracePt t="7065" x="1600200" y="1862138"/>
          <p14:tracePt t="7089" x="1593850" y="1862138"/>
          <p14:tracePt t="7097" x="1587500" y="1862138"/>
          <p14:tracePt t="7105" x="1581150" y="1862138"/>
          <p14:tracePt t="7129" x="1574800" y="1862138"/>
          <p14:tracePt t="7137" x="1566863" y="1862138"/>
          <p14:tracePt t="7147" x="1560513" y="1862138"/>
          <p14:tracePt t="7177" x="1554163" y="1862138"/>
          <p14:tracePt t="7337" x="1560513" y="1862138"/>
          <p14:tracePt t="7361" x="1566863" y="1862138"/>
          <p14:tracePt t="7377" x="1581150" y="1862138"/>
          <p14:tracePt t="7378" x="1593850" y="1862138"/>
          <p14:tracePt t="7393" x="1633538" y="1862138"/>
          <p14:tracePt t="7410" x="1677988" y="1854200"/>
          <p14:tracePt t="7426" x="1717675" y="1854200"/>
          <p14:tracePt t="7443" x="1751013" y="1854200"/>
          <p14:tracePt t="7460" x="1776413" y="1854200"/>
          <p14:tracePt t="7477" x="1803400" y="1854200"/>
          <p14:tracePt t="7493" x="1828800" y="1854200"/>
          <p14:tracePt t="7510" x="1854200" y="1854200"/>
          <p14:tracePt t="7526" x="1887538" y="1854200"/>
          <p14:tracePt t="7543" x="1927225" y="1854200"/>
          <p14:tracePt t="7560" x="1952625" y="1854200"/>
          <p14:tracePt t="7576" x="1985963" y="1854200"/>
          <p14:tracePt t="7593" x="1992313" y="1854200"/>
          <p14:tracePt t="7610" x="1992313" y="1847850"/>
          <p14:tracePt t="7705" x="1985963" y="1847850"/>
          <p14:tracePt t="7713" x="1979613" y="1847850"/>
          <p14:tracePt t="7729" x="1973263" y="1854200"/>
          <p14:tracePt t="7744" x="1965325" y="1854200"/>
          <p14:tracePt t="7744" x="1952625" y="1854200"/>
          <p14:tracePt t="7760" x="1933575" y="1854200"/>
          <p14:tracePt t="7776" x="1887538" y="1854200"/>
          <p14:tracePt t="7793" x="1862138" y="1854200"/>
          <p14:tracePt t="7810" x="1828800" y="1854200"/>
          <p14:tracePt t="7826" x="1795463" y="1854200"/>
          <p14:tracePt t="7843" x="1751013" y="1854200"/>
          <p14:tracePt t="7860" x="1698625" y="1854200"/>
          <p14:tracePt t="7876" x="1625600" y="1854200"/>
          <p14:tracePt t="7893" x="1554163" y="1862138"/>
          <p14:tracePt t="7910" x="1489075" y="1868488"/>
          <p14:tracePt t="7926" x="1423988" y="1862138"/>
          <p14:tracePt t="7943" x="1377950" y="1862138"/>
          <p14:tracePt t="7960" x="1319213" y="1862138"/>
          <p14:tracePt t="7976" x="1220788" y="1862138"/>
          <p14:tracePt t="7993" x="1149350" y="1862138"/>
          <p14:tracePt t="8010" x="1084263" y="1862138"/>
          <p14:tracePt t="8026" x="1025525" y="1862138"/>
          <p14:tracePt t="8043" x="973138" y="1862138"/>
          <p14:tracePt t="8060" x="939800" y="1862138"/>
          <p14:tracePt t="8076" x="920750" y="1862138"/>
          <p14:tracePt t="8093" x="901700" y="1854200"/>
          <p14:tracePt t="8110" x="895350" y="1854200"/>
          <p14:tracePt t="8126" x="889000" y="1847850"/>
          <p14:tracePt t="8143" x="868363" y="1847850"/>
          <p14:tracePt t="8160" x="855663" y="1841500"/>
          <p14:tracePt t="8176" x="830263" y="1835150"/>
          <p14:tracePt t="8193" x="803275" y="1835150"/>
          <p14:tracePt t="8210" x="777875" y="1835150"/>
          <p14:tracePt t="8226" x="763588" y="1835150"/>
          <p14:tracePt t="8529" x="769938" y="1835150"/>
          <p14:tracePt t="8553" x="777875" y="1835150"/>
          <p14:tracePt t="8561" x="784225" y="1835150"/>
          <p14:tracePt t="8566" x="796925" y="1835150"/>
          <p14:tracePt t="8576" x="830263" y="1835150"/>
          <p14:tracePt t="8593" x="881063" y="1835150"/>
          <p14:tracePt t="8609" x="908050" y="1828800"/>
          <p14:tracePt t="8626" x="920750" y="1828800"/>
          <p14:tracePt t="8643" x="927100" y="1828800"/>
          <p14:tracePt t="9049" x="933450" y="1828800"/>
          <p14:tracePt t="9057" x="939800" y="1828800"/>
          <p14:tracePt t="9062" x="973138" y="1828800"/>
          <p14:tracePt t="9076" x="1025525" y="1828800"/>
          <p14:tracePt t="9093" x="1090613" y="1828800"/>
          <p14:tracePt t="9109" x="1162050" y="1828800"/>
          <p14:tracePt t="9126" x="1241425" y="1828800"/>
          <p14:tracePt t="9143" x="1325563" y="1828800"/>
          <p14:tracePt t="9159" x="1377950" y="1828800"/>
          <p14:tracePt t="9176" x="1417638" y="1828800"/>
          <p14:tracePt t="9193" x="1476375" y="1828800"/>
          <p14:tracePt t="9209" x="1522413" y="1828800"/>
          <p14:tracePt t="9226" x="1560513" y="1828800"/>
          <p14:tracePt t="9242" x="1606550" y="1828800"/>
          <p14:tracePt t="9259" x="1684338" y="1828800"/>
          <p14:tracePt t="9276" x="1763713" y="1828800"/>
          <p14:tracePt t="9292" x="1828800" y="1828800"/>
          <p14:tracePt t="9309" x="1881188" y="1828800"/>
          <p14:tracePt t="9326" x="1912938" y="1828800"/>
          <p14:tracePt t="9343" x="1952625" y="1828800"/>
          <p14:tracePt t="9359" x="1985963" y="1828800"/>
          <p14:tracePt t="9376" x="2011363" y="1828800"/>
          <p14:tracePt t="9392" x="2051050" y="1822450"/>
          <p14:tracePt t="9473" x="2044700" y="1822450"/>
          <p14:tracePt t="9481" x="2038350" y="1822450"/>
          <p14:tracePt t="9489" x="2024063" y="1822450"/>
          <p14:tracePt t="9509" x="1979613" y="1822450"/>
          <p14:tracePt t="9509" x="1912938" y="1828800"/>
          <p14:tracePt t="9526" x="1847850" y="1828800"/>
          <p14:tracePt t="9542" x="1782763" y="1828800"/>
          <p14:tracePt t="9559" x="1730375" y="1828800"/>
          <p14:tracePt t="9576" x="1684338" y="1828800"/>
          <p14:tracePt t="9592" x="1658938" y="1835150"/>
          <p14:tracePt t="9609" x="1652588" y="1835150"/>
          <p14:tracePt t="9626" x="1646238" y="1835150"/>
          <p14:tracePt t="9642" x="1646238" y="1841500"/>
          <p14:tracePt t="9659" x="1639888" y="1841500"/>
          <p14:tracePt t="9720" x="1646238" y="1841500"/>
          <p14:tracePt t="9728" x="1658938" y="1841500"/>
          <p14:tracePt t="9741" x="1671638" y="1841500"/>
          <p14:tracePt t="9742" x="1736725" y="1835150"/>
          <p14:tracePt t="9758" x="1822450" y="1835150"/>
          <p14:tracePt t="9775" x="1920875" y="1835150"/>
          <p14:tracePt t="9791" x="2011363" y="1835150"/>
          <p14:tracePt t="9808" x="2032000" y="1835150"/>
          <p14:tracePt t="10600" x="2038350" y="1835150"/>
          <p14:tracePt t="10616" x="2044700" y="1835150"/>
          <p14:tracePt t="10624" x="2057400" y="1835150"/>
          <p14:tracePt t="10632" x="2070100" y="1835150"/>
          <p14:tracePt t="10646" x="2082800" y="1835150"/>
          <p14:tracePt t="10646" x="2116138" y="1835150"/>
          <p14:tracePt t="10658" x="2162175" y="1835150"/>
          <p14:tracePt t="10674" x="2208213" y="1835150"/>
          <p14:tracePt t="10691" x="2260600" y="1835150"/>
          <p14:tracePt t="10708" x="2298700" y="1835150"/>
          <p14:tracePt t="10724" x="2363788" y="1835150"/>
          <p14:tracePt t="10741" x="2436813" y="1835150"/>
          <p14:tracePt t="10758" x="2501900" y="1835150"/>
          <p14:tracePt t="10774" x="2586038" y="1835150"/>
          <p14:tracePt t="10791" x="2665413" y="1835150"/>
          <p14:tracePt t="10808" x="2789238" y="1835150"/>
          <p14:tracePt t="10825" x="2860675" y="1835150"/>
          <p14:tracePt t="10841" x="2946400" y="1835150"/>
          <p14:tracePt t="10858" x="3024188" y="1835150"/>
          <p14:tracePt t="10874" x="3095625" y="1835150"/>
          <p14:tracePt t="10891" x="3175000" y="1835150"/>
          <p14:tracePt t="10907" x="3246438" y="1835150"/>
          <p14:tracePt t="10924" x="3324225" y="1835150"/>
          <p14:tracePt t="10941" x="3422650" y="1835150"/>
          <p14:tracePt t="10957" x="3527425" y="1835150"/>
          <p14:tracePt t="10974" x="3624263" y="1835150"/>
          <p14:tracePt t="10991" x="3703638" y="1835150"/>
          <p14:tracePt t="11007" x="3852863" y="1835150"/>
          <p14:tracePt t="11024" x="3944938" y="1835150"/>
          <p14:tracePt t="11041" x="4056063" y="1835150"/>
          <p14:tracePt t="11058" x="4167188" y="1835150"/>
          <p14:tracePt t="11074" x="4297363" y="1835150"/>
          <p14:tracePt t="11091" x="4408488" y="1835150"/>
          <p14:tracePt t="11107" x="4506913" y="1835150"/>
          <p14:tracePt t="11124" x="4605338" y="1835150"/>
          <p14:tracePt t="11141" x="4695825" y="1835150"/>
          <p14:tracePt t="11157" x="4794250" y="1835150"/>
          <p14:tracePt t="11174" x="4865688" y="1835150"/>
          <p14:tracePt t="11191" x="4937125" y="1835150"/>
          <p14:tracePt t="11207" x="5041900" y="1835150"/>
          <p14:tracePt t="11224" x="5113338" y="1835150"/>
          <p14:tracePt t="11241" x="5186363" y="1835150"/>
          <p14:tracePt t="11257" x="5264150" y="1835150"/>
          <p14:tracePt t="11275" x="5335588" y="1835150"/>
          <p14:tracePt t="11292" x="5387975" y="1835150"/>
          <p14:tracePt t="11308" x="5421313" y="1835150"/>
          <p14:tracePt t="11753" x="5414963" y="1835150"/>
          <p14:tracePt t="11765" x="5414963" y="1841500"/>
          <p14:tracePt t="11767" x="5408613" y="1841500"/>
          <p14:tracePt t="11775" x="5402263" y="1847850"/>
          <p14:tracePt t="11792" x="5387975" y="1854200"/>
          <p14:tracePt t="11808" x="5362575" y="1874838"/>
          <p14:tracePt t="11825" x="5341938" y="1887538"/>
          <p14:tracePt t="11841" x="5303838" y="1912938"/>
          <p14:tracePt t="11858" x="5238750" y="1946275"/>
          <p14:tracePt t="11875" x="5165725" y="1992313"/>
          <p14:tracePt t="11891" x="5087938" y="2032000"/>
          <p14:tracePt t="11908" x="5003800" y="2070100"/>
          <p14:tracePt t="11925" x="4905375" y="2103438"/>
          <p14:tracePt t="11941" x="4794250" y="2135188"/>
          <p14:tracePt t="11958" x="4670425" y="2168525"/>
          <p14:tracePt t="11975" x="4538663" y="2174875"/>
          <p14:tracePt t="11991" x="4408488" y="2174875"/>
          <p14:tracePt t="12008" x="4271963" y="2174875"/>
          <p14:tracePt t="12025" x="4068763" y="2193925"/>
          <p14:tracePt t="12041" x="3944938" y="2193925"/>
          <p14:tracePt t="12058" x="3814763" y="2214563"/>
          <p14:tracePt t="12075" x="3690938" y="2214563"/>
          <p14:tracePt t="12091" x="3586163" y="2214563"/>
          <p14:tracePt t="12108" x="3487738" y="2220913"/>
          <p14:tracePt t="12125" x="3389313" y="2220913"/>
          <p14:tracePt t="12141" x="3298825" y="2220913"/>
          <p14:tracePt t="12158" x="3206750" y="2220913"/>
          <p14:tracePt t="12175" x="3095625" y="2220913"/>
          <p14:tracePt t="12191" x="2997200" y="2208213"/>
          <p14:tracePt t="12208" x="2906713" y="2208213"/>
          <p14:tracePt t="12225" x="2873375" y="2208213"/>
          <p14:tracePt t="12241" x="2847975" y="2208213"/>
          <p14:tracePt t="12258" x="2835275" y="2208213"/>
          <p14:tracePt t="12275" x="2814638" y="2208213"/>
          <p14:tracePt t="12291" x="2789238" y="2201863"/>
          <p14:tracePt t="12308" x="2762250" y="2193925"/>
          <p14:tracePt t="12325" x="2743200" y="2193925"/>
          <p14:tracePt t="12341" x="2736850" y="2193925"/>
          <p14:tracePt t="12561" x="2730500" y="2193925"/>
          <p14:tracePt t="12569" x="2717800" y="2193925"/>
          <p14:tracePt t="12577" x="2697163" y="2193925"/>
          <p14:tracePt t="12585" x="2665413" y="2193925"/>
          <p14:tracePt t="12592" x="2598738" y="2193925"/>
          <p14:tracePt t="12608" x="2527300" y="2193925"/>
          <p14:tracePt t="12624" x="2416175" y="2193925"/>
          <p14:tracePt t="12641" x="2332038" y="2193925"/>
          <p14:tracePt t="12658" x="2252663" y="2193925"/>
          <p14:tracePt t="12674" x="2181225" y="2193925"/>
          <p14:tracePt t="12691" x="2103438" y="2193925"/>
          <p14:tracePt t="12708" x="2063750" y="2193925"/>
          <p14:tracePt t="12724" x="2032000" y="2193925"/>
          <p14:tracePt t="12741" x="2024063" y="2187575"/>
          <p14:tracePt t="12758" x="2017713" y="2187575"/>
          <p14:tracePt t="12817" x="2011363" y="2187575"/>
          <p14:tracePt t="12833" x="2005013" y="2187575"/>
          <p14:tracePt t="12841" x="1992313" y="2187575"/>
          <p14:tracePt t="12858" x="1979613" y="2187575"/>
          <p14:tracePt t="12858" x="1965325" y="2187575"/>
          <p14:tracePt t="12874" x="1958975" y="2187575"/>
          <p14:tracePt t="12985" x="1965325" y="2181225"/>
          <p14:tracePt t="12993" x="1979613" y="2181225"/>
          <p14:tracePt t="13001" x="1998663" y="2181225"/>
          <p14:tracePt t="13009" x="2011363" y="2174875"/>
          <p14:tracePt t="13017" x="2038350" y="2168525"/>
          <p14:tracePt t="13024" x="2090738" y="2168525"/>
          <p14:tracePt t="13041" x="2122488" y="2168525"/>
          <p14:tracePt t="13058" x="2162175" y="2168525"/>
          <p14:tracePt t="13074" x="2168525" y="2149475"/>
          <p14:tracePt t="13091" x="2187575" y="2141538"/>
          <p14:tracePt t="13108" x="2208213" y="2128838"/>
          <p14:tracePt t="13124" x="2201863" y="2116138"/>
          <p14:tracePt t="13141" x="2220913" y="2097088"/>
          <p14:tracePt t="13158" x="2227263" y="2057400"/>
          <p14:tracePt t="13174" x="2220913" y="2024063"/>
          <p14:tracePt t="13191" x="2208213" y="1992313"/>
          <p14:tracePt t="13208" x="2201863" y="1965325"/>
          <p14:tracePt t="13224" x="2162175" y="1927225"/>
          <p14:tracePt t="13241" x="2116138" y="1893888"/>
          <p14:tracePt t="13258" x="2070100" y="1887538"/>
          <p14:tracePt t="13274" x="2024063" y="1874838"/>
          <p14:tracePt t="13291" x="1985963" y="1862138"/>
          <p14:tracePt t="13307" x="1933575" y="1847850"/>
          <p14:tracePt t="13324" x="1862138" y="1835150"/>
          <p14:tracePt t="13341" x="1809750" y="1828800"/>
          <p14:tracePt t="13357" x="1763713" y="1828800"/>
          <p14:tracePt t="13374" x="1698625" y="1828800"/>
          <p14:tracePt t="13391" x="1652588" y="1828800"/>
          <p14:tracePt t="13408" x="1600200" y="1841500"/>
          <p14:tracePt t="13424" x="1547813" y="1868488"/>
          <p14:tracePt t="13441" x="1508125" y="1900238"/>
          <p14:tracePt t="13457" x="1501775" y="1927225"/>
          <p14:tracePt t="13474" x="1489075" y="1939925"/>
          <p14:tracePt t="13491" x="1482725" y="1958975"/>
          <p14:tracePt t="13507" x="1482725" y="1985963"/>
          <p14:tracePt t="13524" x="1489075" y="2005013"/>
          <p14:tracePt t="13541" x="1501775" y="2032000"/>
          <p14:tracePt t="13557" x="1535113" y="2057400"/>
          <p14:tracePt t="13574" x="1566863" y="2076450"/>
          <p14:tracePt t="13591" x="1625600" y="2082800"/>
          <p14:tracePt t="13607" x="1698625" y="2097088"/>
          <p14:tracePt t="13624" x="1809750" y="2122488"/>
          <p14:tracePt t="13641" x="1906588" y="2122488"/>
          <p14:tracePt t="13657" x="2005013" y="2122488"/>
          <p14:tracePt t="13675" x="2109788" y="2109788"/>
          <p14:tracePt t="13691" x="2201863" y="2076450"/>
          <p14:tracePt t="13708" x="2252663" y="2044700"/>
          <p14:tracePt t="13724" x="2260600" y="2011363"/>
          <p14:tracePt t="13741" x="2279650" y="1985963"/>
          <p14:tracePt t="13757" x="2286000" y="1965325"/>
          <p14:tracePt t="13774" x="2286000" y="1933575"/>
          <p14:tracePt t="13791" x="2266950" y="1900238"/>
          <p14:tracePt t="13807" x="2239963" y="1881188"/>
          <p14:tracePt t="13824" x="2193925" y="1847850"/>
          <p14:tracePt t="13841" x="2149475" y="1835150"/>
          <p14:tracePt t="13857" x="2051050" y="1835150"/>
          <p14:tracePt t="13874" x="1973263" y="1835150"/>
          <p14:tracePt t="13891" x="1893888" y="1835150"/>
          <p14:tracePt t="13907" x="1828800" y="1835150"/>
          <p14:tracePt t="13924" x="1782763" y="1835150"/>
          <p14:tracePt t="13941" x="1751013" y="1847850"/>
          <p14:tracePt t="13957" x="1704975" y="1868488"/>
          <p14:tracePt t="13974" x="1652588" y="1900238"/>
          <p14:tracePt t="13991" x="1587500" y="1958975"/>
          <p14:tracePt t="14007" x="1528763" y="2005013"/>
          <p14:tracePt t="14024" x="1489075" y="2057400"/>
          <p14:tracePt t="14041" x="1482725" y="2082800"/>
          <p14:tracePt t="14057" x="1482725" y="2103438"/>
          <p14:tracePt t="14074" x="1495425" y="2128838"/>
          <p14:tracePt t="14091" x="1535113" y="2155825"/>
          <p14:tracePt t="14107" x="1593850" y="2174875"/>
          <p14:tracePt t="14124" x="1658938" y="2193925"/>
          <p14:tracePt t="14140" x="1751013" y="2208213"/>
          <p14:tracePt t="14157" x="1828800" y="2220913"/>
          <p14:tracePt t="14174" x="1906588" y="2220913"/>
          <p14:tracePt t="14190" x="1979613" y="2220913"/>
          <p14:tracePt t="14207" x="2038350" y="2220913"/>
          <p14:tracePt t="14224" x="2090738" y="2214563"/>
          <p14:tracePt t="14240" x="2168525" y="2174875"/>
          <p14:tracePt t="14257" x="2187575" y="2162175"/>
          <p14:tracePt t="14274" x="2187575" y="2155825"/>
          <p14:tracePt t="14290" x="2174875" y="2149475"/>
          <p14:tracePt t="14307" x="2155825" y="2141538"/>
          <p14:tracePt t="14324" x="2141538" y="2135188"/>
          <p14:tracePt t="14340" x="2135188" y="2135188"/>
          <p14:tracePt t="14357" x="2128838" y="2135188"/>
          <p14:tracePt t="14374" x="2122488" y="2135188"/>
          <p14:tracePt t="14390" x="2116138" y="2135188"/>
          <p14:tracePt t="14545" x="2109788" y="2135188"/>
          <p14:tracePt t="14561" x="2109788" y="2141538"/>
          <p14:tracePt t="14569" x="2103438" y="2141538"/>
          <p14:tracePt t="14577" x="2097088" y="2141538"/>
          <p14:tracePt t="14585" x="2090738" y="2141538"/>
          <p14:tracePt t="14593" x="2082800" y="2141538"/>
          <p14:tracePt t="14607" x="2076450" y="2149475"/>
          <p14:tracePt t="14624" x="2070100" y="2149475"/>
          <p14:tracePt t="14640" x="2051050" y="2155825"/>
          <p14:tracePt t="14657" x="2017713" y="2162175"/>
          <p14:tracePt t="14674" x="1998663" y="2162175"/>
          <p14:tracePt t="14690" x="1965325" y="2168525"/>
          <p14:tracePt t="14707" x="1946275" y="2174875"/>
          <p14:tracePt t="14724" x="1933575" y="2174875"/>
          <p14:tracePt t="14740" x="1927225" y="2181225"/>
          <p14:tracePt t="14757" x="1920875" y="2181225"/>
          <p14:tracePt t="14833" x="1933575" y="2181225"/>
          <p14:tracePt t="14841" x="1965325" y="2181225"/>
          <p14:tracePt t="14852" x="2011363" y="2181225"/>
          <p14:tracePt t="14857" x="2070100" y="2181225"/>
          <p14:tracePt t="14874" x="2214563" y="2168525"/>
          <p14:tracePt t="14874" x="2351088" y="2168525"/>
          <p14:tracePt t="14890" x="2474913" y="2168525"/>
          <p14:tracePt t="14907" x="2613025" y="2168525"/>
          <p14:tracePt t="14924" x="2724150" y="2168525"/>
          <p14:tracePt t="14940" x="2835275" y="2168525"/>
          <p14:tracePt t="14957" x="2952750" y="2168525"/>
          <p14:tracePt t="14974" x="3055938" y="2168525"/>
          <p14:tracePt t="14990" x="3181350" y="2168525"/>
          <p14:tracePt t="15007" x="3311525" y="2162175"/>
          <p14:tracePt t="15023" x="3429000" y="2162175"/>
          <p14:tracePt t="15040" x="3527425" y="2162175"/>
          <p14:tracePt t="15057" x="3540125" y="2162175"/>
          <p14:tracePt t="15113" x="3533775" y="2162175"/>
          <p14:tracePt t="15136" x="3527425" y="2162175"/>
          <p14:tracePt t="15140" x="3521075" y="2162175"/>
          <p14:tracePt t="15140" x="3475038" y="2162175"/>
          <p14:tracePt t="15157" x="3376613" y="2162175"/>
          <p14:tracePt t="15173" x="3240088" y="2162175"/>
          <p14:tracePt t="15190" x="3082925" y="2162175"/>
          <p14:tracePt t="15207" x="2938463" y="2162175"/>
          <p14:tracePt t="15223" x="2847975" y="2168525"/>
          <p14:tracePt t="15240" x="2789238" y="2168525"/>
          <p14:tracePt t="15313" x="2795588" y="2162175"/>
          <p14:tracePt t="15321" x="2814638" y="2155825"/>
          <p14:tracePt t="15328" x="2841625" y="2149475"/>
          <p14:tracePt t="15340" x="2867025" y="2141538"/>
          <p14:tracePt t="15340" x="2952750" y="2128838"/>
          <p14:tracePt t="15357" x="3005138" y="2122488"/>
          <p14:tracePt t="15374" x="3063875" y="2109788"/>
          <p14:tracePt t="15390" x="3076575" y="2103438"/>
          <p14:tracePt t="15407" x="3082925" y="2103438"/>
          <p14:tracePt t="15448" x="3082925" y="2097088"/>
          <p14:tracePt t="15457" x="3070225" y="2090738"/>
          <p14:tracePt t="15463" x="3036888" y="2070100"/>
          <p14:tracePt t="15473" x="2971800" y="2038350"/>
          <p14:tracePt t="15490" x="2900363" y="1998663"/>
          <p14:tracePt t="15507" x="2789238" y="1952625"/>
          <p14:tracePt t="15523" x="2724150" y="1912938"/>
          <p14:tracePt t="15540" x="2644775" y="1874838"/>
          <p14:tracePt t="15557" x="2566988" y="1841500"/>
          <p14:tracePt t="15573" x="2495550" y="1816100"/>
          <p14:tracePt t="15590" x="2403475" y="1782763"/>
          <p14:tracePt t="15607" x="2305050" y="1770063"/>
          <p14:tracePt t="15623" x="2239963" y="1770063"/>
          <p14:tracePt t="15640" x="2181225" y="1770063"/>
          <p14:tracePt t="15657" x="2155825" y="1770063"/>
          <p14:tracePt t="15792" x="2162175" y="1770063"/>
          <p14:tracePt t="15800" x="2168525" y="1770063"/>
          <p14:tracePt t="15808" x="2174875" y="1770063"/>
          <p14:tracePt t="15823" x="2193925" y="1770063"/>
          <p14:tracePt t="15824" x="2233613" y="1770063"/>
          <p14:tracePt t="15840" x="2292350" y="1770063"/>
          <p14:tracePt t="15840" x="2332038" y="1782763"/>
          <p14:tracePt t="15856" x="2430463" y="1795463"/>
          <p14:tracePt t="15873" x="2520950" y="1847850"/>
          <p14:tracePt t="15890" x="2625725" y="1906588"/>
          <p14:tracePt t="15906" x="2717800" y="1965325"/>
          <p14:tracePt t="15923" x="2755900" y="2005013"/>
          <p14:tracePt t="15940" x="2762250" y="2032000"/>
          <p14:tracePt t="15956" x="2762250" y="2038350"/>
          <p14:tracePt t="15973" x="2755900" y="2038350"/>
          <p14:tracePt t="15990" x="2749550" y="2038350"/>
          <p14:tracePt t="16006" x="2749550" y="2032000"/>
          <p14:tracePt t="16056" x="2749550" y="2024063"/>
          <p14:tracePt t="16072" x="2749550" y="2011363"/>
          <p14:tracePt t="16087" x="2743200" y="1998663"/>
          <p14:tracePt t="16088" x="2736850" y="1985963"/>
          <p14:tracePt t="16090" x="2724150" y="1958975"/>
          <p14:tracePt t="16106" x="2703513" y="1933575"/>
          <p14:tracePt t="16123" x="2659063" y="1900238"/>
          <p14:tracePt t="16140" x="2606675" y="1868488"/>
          <p14:tracePt t="16156" x="2566988" y="1841500"/>
          <p14:tracePt t="16173" x="2508250" y="1828800"/>
          <p14:tracePt t="16190" x="2481263" y="1828800"/>
          <p14:tracePt t="16206" x="2462213" y="1828800"/>
          <p14:tracePt t="16264" x="2462213" y="1835150"/>
          <p14:tracePt t="16272" x="2474913" y="1847850"/>
          <p14:tracePt t="16280" x="2514600" y="1874838"/>
          <p14:tracePt t="16290" x="2554288" y="1893888"/>
          <p14:tracePt t="16306" x="2638425" y="1933575"/>
          <p14:tracePt t="16323" x="2755900" y="1965325"/>
          <p14:tracePt t="16340" x="2873375" y="1992313"/>
          <p14:tracePt t="16356" x="2990850" y="2017713"/>
          <p14:tracePt t="16373" x="3101975" y="2038350"/>
          <p14:tracePt t="16390" x="3187700" y="2063750"/>
          <p14:tracePt t="16406" x="3246438" y="2090738"/>
          <p14:tracePt t="16423" x="3284538" y="2090738"/>
          <p14:tracePt t="16440" x="3298825" y="2090738"/>
          <p14:tracePt t="16592" x="3298825" y="2097088"/>
          <p14:tracePt t="17049" x="3298825" y="2103438"/>
          <p14:tracePt t="17056" x="3298825" y="2109788"/>
          <p14:tracePt t="17064" x="3305175" y="2174875"/>
          <p14:tracePt t="17073" x="3305175" y="2273300"/>
          <p14:tracePt t="17090" x="3271838" y="2363788"/>
          <p14:tracePt t="17106" x="3252788" y="2462213"/>
          <p14:tracePt t="17123" x="3213100" y="2579688"/>
          <p14:tracePt t="17139" x="3148013" y="2709863"/>
          <p14:tracePt t="17156" x="3049588" y="2867025"/>
          <p14:tracePt t="17173" x="2932113" y="3024188"/>
          <p14:tracePt t="17189" x="2841625" y="3128963"/>
          <p14:tracePt t="17206" x="2776538" y="3225800"/>
          <p14:tracePt t="17223" x="2743200" y="3292475"/>
          <p14:tracePt t="17239" x="2724150" y="3376613"/>
          <p14:tracePt t="17256" x="2709863" y="3475038"/>
          <p14:tracePt t="17273" x="2709863" y="3521075"/>
          <p14:tracePt t="17289" x="2730500" y="3552825"/>
          <p14:tracePt t="17306" x="2755900" y="3573463"/>
          <p14:tracePt t="17323" x="2776538" y="3605213"/>
          <p14:tracePt t="17339" x="2789238" y="3611563"/>
          <p14:tracePt t="17356" x="2801938" y="3565525"/>
          <p14:tracePt t="17373" x="2808288" y="3552825"/>
          <p14:tracePt t="17624" x="2801938" y="3559175"/>
          <p14:tracePt t="17632" x="2795588" y="3565525"/>
          <p14:tracePt t="17640" x="2768600" y="3598863"/>
          <p14:tracePt t="17656" x="2684463" y="3690938"/>
          <p14:tracePt t="17673" x="2671763" y="3697288"/>
          <p14:tracePt t="17689" x="2632075" y="3756025"/>
          <p14:tracePt t="17706" x="2573338" y="3821113"/>
          <p14:tracePt t="17722" x="2508250" y="3892550"/>
          <p14:tracePt t="17739" x="2443163" y="3963988"/>
          <p14:tracePt t="17756" x="2378075" y="4030663"/>
          <p14:tracePt t="17772" x="2305050" y="4095750"/>
          <p14:tracePt t="17789" x="2246313" y="4148138"/>
          <p14:tracePt t="17806" x="2193925" y="4206875"/>
          <p14:tracePt t="17822" x="2135188" y="4265613"/>
          <p14:tracePt t="17839" x="2090738" y="4318000"/>
          <p14:tracePt t="17856" x="2011363" y="4362450"/>
          <p14:tracePt t="17873" x="1939925" y="4408488"/>
          <p14:tracePt t="17889" x="1841500" y="4467225"/>
          <p14:tracePt t="17906" x="1724025" y="4513263"/>
          <p14:tracePt t="17922" x="1625600" y="4565650"/>
          <p14:tracePt t="17939" x="1541463" y="4605338"/>
          <p14:tracePt t="17956" x="1495425" y="4624388"/>
          <p14:tracePt t="17973" x="1436688" y="4643438"/>
          <p14:tracePt t="17989" x="1417638" y="4643438"/>
          <p14:tracePt t="18006" x="1404938" y="4637088"/>
          <p14:tracePt t="18022" x="1384300" y="4618038"/>
          <p14:tracePt t="18039" x="1371600" y="4584700"/>
          <p14:tracePt t="18056" x="1365250" y="4565650"/>
          <p14:tracePt t="18072" x="1358900" y="4546600"/>
          <p14:tracePt t="18089" x="1358900" y="4538663"/>
          <p14:tracePt t="18106" x="1358900" y="4532313"/>
          <p14:tracePt t="18122" x="1365250" y="4532313"/>
          <p14:tracePt t="18139" x="1365250" y="4506913"/>
          <p14:tracePt t="18156" x="1365250" y="4487863"/>
          <p14:tracePt t="18172" x="1365250" y="4467225"/>
          <p14:tracePt t="18189" x="1365250" y="4454525"/>
          <p14:tracePt t="18206" x="1365250" y="4448175"/>
          <p14:tracePt t="18222" x="1365250" y="4441825"/>
          <p14:tracePt t="18239" x="1365250" y="4435475"/>
          <p14:tracePt t="18255" x="1365250" y="4421188"/>
          <p14:tracePt t="18272" x="1390650" y="4414838"/>
          <p14:tracePt t="18289" x="1423988" y="4402138"/>
          <p14:tracePt t="18306" x="1470025" y="4389438"/>
          <p14:tracePt t="18322" x="1541463" y="4389438"/>
          <p14:tracePt t="18339" x="1619250" y="4389438"/>
          <p14:tracePt t="18355" x="1730375" y="4389438"/>
          <p14:tracePt t="18372" x="1822450" y="4389438"/>
          <p14:tracePt t="18389" x="1927225" y="4389438"/>
          <p14:tracePt t="18406" x="2024063" y="4389438"/>
          <p14:tracePt t="18422" x="2128838" y="4389438"/>
          <p14:tracePt t="18439" x="2227263" y="4383088"/>
          <p14:tracePt t="18456" x="2279650" y="4362450"/>
          <p14:tracePt t="18472" x="2351088" y="4343400"/>
          <p14:tracePt t="18489" x="2357438" y="4330700"/>
          <p14:tracePt t="18505" x="2384425" y="4310063"/>
          <p14:tracePt t="18522" x="2416175" y="4278313"/>
          <p14:tracePt t="18539" x="2430463" y="4251325"/>
          <p14:tracePt t="18555" x="2449513" y="4232275"/>
          <p14:tracePt t="18572" x="2474913" y="4198938"/>
          <p14:tracePt t="18589" x="2501900" y="4167188"/>
          <p14:tracePt t="18605" x="2533650" y="4140200"/>
          <p14:tracePt t="18622" x="2586038" y="4095750"/>
          <p14:tracePt t="18639" x="2619375" y="4068763"/>
          <p14:tracePt t="18655" x="2665413" y="4030663"/>
          <p14:tracePt t="18672" x="2697163" y="4003675"/>
          <p14:tracePt t="18689" x="2709863" y="3997325"/>
          <p14:tracePt t="18752" x="2703513" y="3997325"/>
          <p14:tracePt t="18760" x="2697163" y="3997325"/>
          <p14:tracePt t="18761" x="2684463" y="3997325"/>
          <p14:tracePt t="18772" x="2644775" y="4003675"/>
          <p14:tracePt t="18789" x="2613025" y="4022725"/>
          <p14:tracePt t="18805" x="2554288" y="4043363"/>
          <p14:tracePt t="18822" x="2489200" y="4056063"/>
          <p14:tracePt t="18839" x="2403475" y="4075113"/>
          <p14:tracePt t="18855" x="2344738" y="4095750"/>
          <p14:tracePt t="18872" x="2260600" y="4140200"/>
          <p14:tracePt t="18889" x="2220913" y="4154488"/>
          <p14:tracePt t="18905" x="2201863" y="4160838"/>
          <p14:tracePt t="18922" x="2187575" y="4160838"/>
          <p14:tracePt t="18939" x="2181225" y="4160838"/>
          <p14:tracePt t="18976" x="2181225" y="4154488"/>
          <p14:tracePt t="18984" x="2174875" y="4148138"/>
          <p14:tracePt t="18992" x="2155825" y="4127500"/>
          <p14:tracePt t="19005" x="2141538" y="4095750"/>
          <p14:tracePt t="19022" x="2128838" y="4062413"/>
          <p14:tracePt t="19039" x="2128838" y="4030663"/>
          <p14:tracePt t="19055" x="2128838" y="3990975"/>
          <p14:tracePt t="19072" x="2155825" y="3905250"/>
          <p14:tracePt t="19089" x="2168525" y="3846513"/>
          <p14:tracePt t="19105" x="2174875" y="3821113"/>
          <p14:tracePt t="19122" x="2181225" y="3808413"/>
          <p14:tracePt t="19216" x="2187575" y="3814763"/>
          <p14:tracePt t="19224" x="2201863" y="3827463"/>
          <p14:tracePt t="19225" x="2227263" y="3852863"/>
          <p14:tracePt t="19238" x="2286000" y="3905250"/>
          <p14:tracePt t="19255" x="2325688" y="3938588"/>
          <p14:tracePt t="19272" x="2370138" y="3963988"/>
          <p14:tracePt t="19289" x="2384425" y="3984625"/>
          <p14:tracePt t="19305" x="2378075" y="4003675"/>
          <p14:tracePt t="19322" x="2370138" y="4037013"/>
          <p14:tracePt t="19338" x="2338388" y="4068763"/>
          <p14:tracePt t="19355" x="2286000" y="4114800"/>
          <p14:tracePt t="19372" x="2227263" y="4160838"/>
          <p14:tracePt t="19388" x="2201863" y="4186238"/>
          <p14:tracePt t="19405" x="2174875" y="4198938"/>
          <p14:tracePt t="19422" x="2162175" y="4198938"/>
          <p14:tracePt t="19438" x="2155825" y="4206875"/>
          <p14:tracePt t="19455" x="2149475" y="4206875"/>
          <p14:tracePt t="20040" x="2149475" y="4198938"/>
          <p14:tracePt t="20048" x="2149475" y="4192588"/>
          <p14:tracePt t="20064" x="2149475" y="4186238"/>
          <p14:tracePt t="20072" x="2149475" y="4173538"/>
          <p14:tracePt t="20080" x="2149475" y="4167188"/>
          <p14:tracePt t="20088" x="2155825" y="4121150"/>
          <p14:tracePt t="20105" x="2155825" y="4081463"/>
          <p14:tracePt t="20121" x="2155825" y="4049713"/>
          <p14:tracePt t="20138" x="2149475" y="4030663"/>
          <p14:tracePt t="20155" x="2149475" y="4010025"/>
          <p14:tracePt t="20171" x="2141538" y="3997325"/>
          <p14:tracePt t="20188" x="2141538" y="3990975"/>
          <p14:tracePt t="20248" x="2135188" y="3984625"/>
          <p14:tracePt t="20256" x="2122488" y="3970338"/>
          <p14:tracePt t="20264" x="2122488" y="3963988"/>
          <p14:tracePt t="20272" x="2116138" y="3957638"/>
          <p14:tracePt t="20280" x="2109788" y="3944938"/>
          <p14:tracePt t="20288" x="2109788" y="3938588"/>
          <p14:tracePt t="20352" x="2103438" y="3938588"/>
          <p14:tracePt t="20368" x="2090738" y="3932238"/>
          <p14:tracePt t="20376" x="2044700" y="3919538"/>
          <p14:tracePt t="20388" x="1939925" y="3892550"/>
          <p14:tracePt t="20405" x="1822450" y="3860800"/>
          <p14:tracePt t="20421" x="1677988" y="3852863"/>
          <p14:tracePt t="20438" x="1574800" y="3846513"/>
          <p14:tracePt t="20455" x="1489075" y="3846513"/>
          <p14:tracePt t="20471" x="1443038" y="3846513"/>
          <p14:tracePt t="20488" x="1430338" y="3833813"/>
          <p14:tracePt t="20568" x="1436688" y="3833813"/>
          <p14:tracePt t="20576" x="1443038" y="3833813"/>
          <p14:tracePt t="20578" x="1463675" y="3833813"/>
          <p14:tracePt t="20588" x="1508125" y="3827463"/>
          <p14:tracePt t="20605" x="1600200" y="3827463"/>
          <p14:tracePt t="20621" x="1711325" y="3814763"/>
          <p14:tracePt t="20638" x="1816100" y="3814763"/>
          <p14:tracePt t="20655" x="1912938" y="3814763"/>
          <p14:tracePt t="20671" x="1965325" y="3814763"/>
          <p14:tracePt t="20688" x="2011363" y="3846513"/>
          <p14:tracePt t="20705" x="2017713" y="3867150"/>
          <p14:tracePt t="20721" x="2011363" y="3892550"/>
          <p14:tracePt t="20738" x="1979613" y="3944938"/>
          <p14:tracePt t="20755" x="1927225" y="4003675"/>
          <p14:tracePt t="20771" x="1862138" y="4068763"/>
          <p14:tracePt t="20788" x="1809750" y="4127500"/>
          <p14:tracePt t="20805" x="1751013" y="4186238"/>
          <p14:tracePt t="20821" x="1692275" y="4251325"/>
          <p14:tracePt t="20838" x="1639888" y="4297363"/>
          <p14:tracePt t="20855" x="1619250" y="4349750"/>
          <p14:tracePt t="20871" x="1619250" y="4376738"/>
          <p14:tracePt t="20888" x="1677988" y="4395788"/>
          <p14:tracePt t="20904" x="1809750" y="4402138"/>
          <p14:tracePt t="20921" x="1965325" y="4402138"/>
          <p14:tracePt t="20938" x="2122488" y="4402138"/>
          <p14:tracePt t="20954" x="2279650" y="4383088"/>
          <p14:tracePt t="20971" x="2403475" y="4349750"/>
          <p14:tracePt t="20988" x="2514600" y="4303713"/>
          <p14:tracePt t="21005" x="2586038" y="4244975"/>
          <p14:tracePt t="21021" x="2619375" y="4186238"/>
          <p14:tracePt t="21038" x="2625725" y="4127500"/>
          <p14:tracePt t="21054" x="2606675" y="4062413"/>
          <p14:tracePt t="21071" x="2598738" y="4010025"/>
          <p14:tracePt t="21088" x="2598738" y="3963988"/>
          <p14:tracePt t="21104" x="2598738" y="3951288"/>
          <p14:tracePt t="21121" x="2613025" y="3938588"/>
          <p14:tracePt t="21138" x="2619375" y="3938588"/>
          <p14:tracePt t="21154" x="2625725" y="3938588"/>
          <p14:tracePt t="21171" x="2632075" y="3938588"/>
          <p14:tracePt t="22128" x="2625725" y="3944938"/>
          <p14:tracePt t="22136" x="2619375" y="3951288"/>
          <p14:tracePt t="22144" x="2598738" y="3957638"/>
          <p14:tracePt t="22154" x="2592388" y="3970338"/>
          <p14:tracePt t="22160" x="2554288" y="3990975"/>
          <p14:tracePt t="22171" x="2527300" y="4010025"/>
          <p14:tracePt t="22187" x="2481263" y="4037013"/>
          <p14:tracePt t="22204" x="2449513" y="4062413"/>
          <p14:tracePt t="22221" x="2397125" y="4108450"/>
          <p14:tracePt t="22237" x="2332038" y="4148138"/>
          <p14:tracePt t="22254" x="2279650" y="4192588"/>
          <p14:tracePt t="22271" x="2227263" y="4225925"/>
          <p14:tracePt t="22287" x="2168525" y="4271963"/>
          <p14:tracePt t="22304" x="2090738" y="4318000"/>
          <p14:tracePt t="22321" x="2011363" y="4330700"/>
          <p14:tracePt t="22337" x="1939925" y="4337050"/>
          <p14:tracePt t="22354" x="1854200" y="4356100"/>
          <p14:tracePt t="22371" x="1795463" y="4368800"/>
          <p14:tracePt t="22387" x="1736725" y="4383088"/>
          <p14:tracePt t="22404" x="1704975" y="4383088"/>
          <p14:tracePt t="22421" x="1684338" y="4383088"/>
          <p14:tracePt t="22600" x="1677988" y="4383088"/>
          <p14:tracePt t="22616" x="1677988" y="4376738"/>
          <p14:tracePt t="22628" x="1677988" y="4368800"/>
          <p14:tracePt t="22640" x="1671638" y="4368800"/>
          <p14:tracePt t="22720" x="1671638" y="4362450"/>
          <p14:tracePt t="22728" x="1665288" y="4362450"/>
          <p14:tracePt t="22760" x="1658938" y="4362450"/>
          <p14:tracePt t="22768" x="1652588" y="4349750"/>
          <p14:tracePt t="22778" x="1652588" y="4343400"/>
          <p14:tracePt t="22784" x="1646238" y="4337050"/>
          <p14:tracePt t="22789" x="1639888" y="4324350"/>
          <p14:tracePt t="22804" x="1639888" y="4318000"/>
          <p14:tracePt t="22848" x="1639888" y="4310063"/>
          <p14:tracePt t="23712" x="1639888" y="4303713"/>
          <p14:tracePt t="23728" x="1646238" y="4303713"/>
          <p14:tracePt t="23736" x="1646238" y="4297363"/>
          <p14:tracePt t="23746" x="1652588" y="4291013"/>
          <p14:tracePt t="23754" x="1658938" y="4284663"/>
          <p14:tracePt t="23770" x="1665288" y="4278313"/>
          <p14:tracePt t="23787" x="1658938" y="4278313"/>
          <p14:tracePt t="24440" x="1665288" y="4278313"/>
          <p14:tracePt t="24448" x="1671638" y="4278313"/>
          <p14:tracePt t="24456" x="1677988" y="4271963"/>
          <p14:tracePt t="24464" x="1684338" y="4271963"/>
          <p14:tracePt t="24472" x="1711325" y="4259263"/>
          <p14:tracePt t="24487" x="1744663" y="4244975"/>
          <p14:tracePt t="24503" x="1782763" y="4225925"/>
          <p14:tracePt t="24520" x="1862138" y="4179888"/>
          <p14:tracePt t="24536" x="1906588" y="4148138"/>
          <p14:tracePt t="24553" x="1952625" y="4127500"/>
          <p14:tracePt t="24570" x="1998663" y="4095750"/>
          <p14:tracePt t="24586" x="2038350" y="4056063"/>
          <p14:tracePt t="24603" x="2063750" y="4022725"/>
          <p14:tracePt t="24620" x="2122488" y="3978275"/>
          <p14:tracePt t="24636" x="2187575" y="3911600"/>
          <p14:tracePt t="24653" x="2260600" y="3846513"/>
          <p14:tracePt t="24670" x="2319338" y="3787775"/>
          <p14:tracePt t="24686" x="2397125" y="3716338"/>
          <p14:tracePt t="24703" x="2468563" y="3644900"/>
          <p14:tracePt t="24720" x="2554288" y="3552825"/>
          <p14:tracePt t="24736" x="2619375" y="3487738"/>
          <p14:tracePt t="24753" x="2644775" y="3454400"/>
          <p14:tracePt t="24770" x="2665413" y="3435350"/>
          <p14:tracePt t="24786" x="2665413" y="3422650"/>
          <p14:tracePt t="24803" x="2671763" y="3416300"/>
          <p14:tracePt t="24856" x="2671763" y="3409950"/>
          <p14:tracePt t="24864" x="2671763" y="3403600"/>
          <p14:tracePt t="24872" x="2678113" y="3395663"/>
          <p14:tracePt t="24886" x="2678113" y="3389313"/>
          <p14:tracePt t="24888" x="2684463" y="3370263"/>
          <p14:tracePt t="24903" x="2697163" y="3344863"/>
          <p14:tracePt t="24920" x="2709863" y="3305175"/>
          <p14:tracePt t="24936" x="2724150" y="3278188"/>
          <p14:tracePt t="24953" x="2736850" y="3240088"/>
          <p14:tracePt t="24970" x="2743200" y="3219450"/>
          <p14:tracePt t="24986" x="2755900" y="3194050"/>
          <p14:tracePt t="25003" x="2755900" y="3181350"/>
          <p14:tracePt t="25019" x="2755900" y="3167063"/>
          <p14:tracePt t="25036" x="2755900" y="3160713"/>
          <p14:tracePt t="25053" x="2762250" y="3160713"/>
          <p14:tracePt t="25070" x="2762250" y="3154363"/>
          <p14:tracePt t="25086" x="2762250" y="3148013"/>
          <p14:tracePt t="25256" x="2755900" y="3148013"/>
          <p14:tracePt t="25264" x="2749550" y="3148013"/>
          <p14:tracePt t="25272" x="2736850" y="3154363"/>
          <p14:tracePt t="25280" x="2730500" y="3154363"/>
          <p14:tracePt t="25312" x="2724150" y="3154363"/>
          <p14:tracePt t="25328" x="2724150" y="3148013"/>
          <p14:tracePt t="25344" x="2724150" y="3141663"/>
          <p14:tracePt t="25352" x="2717800" y="3135313"/>
          <p14:tracePt t="25361" x="2709863" y="3122613"/>
          <p14:tracePt t="25369" x="2703513" y="3108325"/>
          <p14:tracePt t="25386" x="2703513" y="3089275"/>
          <p14:tracePt t="25403" x="2703513" y="3070225"/>
          <p14:tracePt t="25419" x="2703513" y="3049588"/>
          <p14:tracePt t="25436" x="2703513" y="3017838"/>
          <p14:tracePt t="25453" x="2703513" y="2990850"/>
          <p14:tracePt t="25469" x="2703513" y="2959100"/>
          <p14:tracePt t="25486" x="2697163" y="2938463"/>
          <p14:tracePt t="25503" x="2678113" y="2913063"/>
          <p14:tracePt t="25519" x="2625725" y="2873375"/>
          <p14:tracePt t="25536" x="2586038" y="2854325"/>
          <p14:tracePt t="25553" x="2533650" y="2847975"/>
          <p14:tracePt t="25569" x="2455863" y="2827338"/>
          <p14:tracePt t="25586" x="2397125" y="2801938"/>
          <p14:tracePt t="25603" x="2351088" y="2795588"/>
          <p14:tracePt t="25619" x="2319338" y="2795588"/>
          <p14:tracePt t="25636" x="2286000" y="2795588"/>
          <p14:tracePt t="25653" x="2273300" y="2795588"/>
          <p14:tracePt t="25669" x="2252663" y="2795588"/>
          <p14:tracePt t="25686" x="2246313" y="2795588"/>
          <p14:tracePt t="25703" x="2233613" y="2795588"/>
          <p14:tracePt t="25719" x="2220913" y="2795588"/>
          <p14:tracePt t="25736" x="2214563" y="2795588"/>
          <p14:tracePt t="25753" x="2208213" y="2795588"/>
          <p14:tracePt t="25800" x="2208213" y="2789238"/>
          <p14:tracePt t="25864" x="2220913" y="2789238"/>
          <p14:tracePt t="25872" x="2260600" y="2789238"/>
          <p14:tracePt t="25888" x="2279650" y="2789238"/>
          <p14:tracePt t="25891" x="2311400" y="2789238"/>
          <p14:tracePt t="25903" x="2378075" y="2789238"/>
          <p14:tracePt t="25919" x="2436813" y="2789238"/>
          <p14:tracePt t="25919" x="2481263" y="2789238"/>
          <p14:tracePt t="25936" x="2547938" y="2789238"/>
          <p14:tracePt t="25952" x="2592388" y="2789238"/>
          <p14:tracePt t="25969" x="2632075" y="2789238"/>
          <p14:tracePt t="25986" x="2671763" y="2789238"/>
          <p14:tracePt t="26002" x="2697163" y="2782888"/>
          <p14:tracePt t="26019" x="2724150" y="2782888"/>
          <p14:tracePt t="26036" x="2749550" y="2782888"/>
          <p14:tracePt t="26052" x="2768600" y="2782888"/>
          <p14:tracePt t="26069" x="2789238" y="2782888"/>
          <p14:tracePt t="26408" x="2782888" y="2782888"/>
          <p14:tracePt t="26416" x="2776538" y="2782888"/>
          <p14:tracePt t="26424" x="2768600" y="2782888"/>
          <p14:tracePt t="26440" x="2755900" y="2782888"/>
          <p14:tracePt t="26448" x="2736850" y="2782888"/>
          <p14:tracePt t="26452" x="2690813" y="2789238"/>
          <p14:tracePt t="26469" x="2644775" y="2789238"/>
          <p14:tracePt t="26486" x="2586038" y="2795588"/>
          <p14:tracePt t="26502" x="2533650" y="2801938"/>
          <p14:tracePt t="26519" x="2468563" y="2801938"/>
          <p14:tracePt t="26536" x="2370138" y="2801938"/>
          <p14:tracePt t="26552" x="2319338" y="2801938"/>
          <p14:tracePt t="26569" x="2273300" y="2801938"/>
          <p14:tracePt t="26586" x="2233613" y="2801938"/>
          <p14:tracePt t="26602" x="2193925" y="2801938"/>
          <p14:tracePt t="26619" x="2141538" y="2801938"/>
          <p14:tracePt t="26636" x="2070100" y="2801938"/>
          <p14:tracePt t="26652" x="1973263" y="2801938"/>
          <p14:tracePt t="26669" x="1874838" y="2801938"/>
          <p14:tracePt t="26686" x="1795463" y="2801938"/>
          <p14:tracePt t="26702" x="1724025" y="2801938"/>
          <p14:tracePt t="26719" x="1671638" y="2801938"/>
          <p14:tracePt t="26735" x="1606550" y="2801938"/>
          <p14:tracePt t="26752" x="1566863" y="2801938"/>
          <p14:tracePt t="26769" x="1535113" y="2801938"/>
          <p14:tracePt t="26786" x="1501775" y="2801938"/>
          <p14:tracePt t="26802" x="1455738" y="2801938"/>
          <p14:tracePt t="26819" x="1390650" y="2801938"/>
          <p14:tracePt t="26835" x="1325563" y="2795588"/>
          <p14:tracePt t="26852" x="1273175" y="2795588"/>
          <p14:tracePt t="26869" x="1260475" y="2789238"/>
          <p14:tracePt t="26936" x="1260475" y="2782888"/>
          <p14:tracePt t="26976" x="1254125" y="2782888"/>
          <p14:tracePt t="27000" x="1260475" y="2782888"/>
          <p14:tracePt t="27016" x="1260475" y="2776538"/>
          <p14:tracePt t="27024" x="1266825" y="2776538"/>
          <p14:tracePt t="27040" x="1279525" y="2768600"/>
          <p14:tracePt t="27045" x="1287463" y="2762250"/>
          <p14:tracePt t="27052" x="1306513" y="2762250"/>
          <p14:tracePt t="27069" x="1352550" y="2749550"/>
          <p14:tracePt t="27086" x="1390650" y="2743200"/>
          <p14:tracePt t="27102" x="1411288" y="2736850"/>
          <p14:tracePt t="27119" x="1436688" y="2736850"/>
          <p14:tracePt t="27135" x="1463675" y="2730500"/>
          <p14:tracePt t="27152" x="1489075" y="2730500"/>
          <p14:tracePt t="27169" x="1501775" y="2730500"/>
          <p14:tracePt t="27185" x="1516063" y="2730500"/>
          <p14:tracePt t="27202" x="1528763" y="2730500"/>
          <p14:tracePt t="27219" x="1547813" y="2730500"/>
          <p14:tracePt t="27235" x="1560513" y="2730500"/>
          <p14:tracePt t="27252" x="1587500" y="2730500"/>
          <p14:tracePt t="27269" x="1600200" y="2730500"/>
          <p14:tracePt t="27285" x="1619250" y="2730500"/>
          <p14:tracePt t="27302" x="1639888" y="2730500"/>
          <p14:tracePt t="27319" x="1658938" y="2730500"/>
          <p14:tracePt t="27335" x="1692275" y="2730500"/>
          <p14:tracePt t="27352" x="1711325" y="2730500"/>
          <p14:tracePt t="27369" x="1717675" y="2736850"/>
          <p14:tracePt t="27385" x="1724025" y="2736850"/>
          <p14:tracePt t="27402" x="1730375" y="2736850"/>
          <p14:tracePt t="27419" x="1736725" y="2736850"/>
          <p14:tracePt t="27435" x="1744663" y="2736850"/>
          <p14:tracePt t="27452" x="1757363" y="2736850"/>
          <p14:tracePt t="28368" x="1751013" y="2736850"/>
          <p14:tracePt t="28384" x="1744663" y="2736850"/>
          <p14:tracePt t="28392" x="1736725" y="2736850"/>
          <p14:tracePt t="28408" x="1724025" y="2736850"/>
          <p14:tracePt t="28424" x="1717675" y="2736850"/>
          <p14:tracePt t="28435" x="1704975" y="2736850"/>
          <p14:tracePt t="28435" x="1698625" y="2736850"/>
          <p14:tracePt t="28451" x="1684338" y="2736850"/>
          <p14:tracePt t="28488" x="1677988" y="2736850"/>
          <p14:tracePt t="28528" x="1677988" y="2743200"/>
          <p14:tracePt t="28552" x="1684338" y="2743200"/>
          <p14:tracePt t="28568" x="1698625" y="2743200"/>
          <p14:tracePt t="28576" x="1704975" y="2743200"/>
          <p14:tracePt t="28584" x="1724025" y="2743200"/>
          <p14:tracePt t="28601" x="1736725" y="2743200"/>
          <p14:tracePt t="28602" x="1763713" y="2743200"/>
          <p14:tracePt t="28618" x="1776413" y="2736850"/>
          <p14:tracePt t="28635" x="1782763" y="2736850"/>
          <p14:tracePt t="28651" x="1789113" y="2724150"/>
          <p14:tracePt t="28668" x="1795463" y="2717800"/>
          <p14:tracePt t="28685" x="1795463" y="2703513"/>
          <p14:tracePt t="28701" x="1795463" y="2678113"/>
          <p14:tracePt t="28718" x="1795463" y="2651125"/>
          <p14:tracePt t="28735" x="1789113" y="2625725"/>
          <p14:tracePt t="28751" x="1770063" y="2592388"/>
          <p14:tracePt t="28769" x="1751013" y="2566988"/>
          <p14:tracePt t="28786" x="1724025" y="2540000"/>
          <p14:tracePt t="28802" x="1698625" y="2520950"/>
          <p14:tracePt t="28819" x="1677988" y="2508250"/>
          <p14:tracePt t="28836" x="1665288" y="2508250"/>
          <p14:tracePt t="28852" x="1652588" y="2508250"/>
          <p14:tracePt t="28869" x="1619250" y="2508250"/>
          <p14:tracePt t="28886" x="1600200" y="2508250"/>
          <p14:tracePt t="28902" x="1587500" y="2508250"/>
          <p14:tracePt t="28919" x="1566863" y="2508250"/>
          <p14:tracePt t="28936" x="1554163" y="2514600"/>
          <p14:tracePt t="28952" x="1541463" y="2527300"/>
          <p14:tracePt t="28969" x="1528763" y="2547938"/>
          <p14:tracePt t="28986" x="1516063" y="2566988"/>
          <p14:tracePt t="29002" x="1508125" y="2592388"/>
          <p14:tracePt t="29019" x="1501775" y="2606675"/>
          <p14:tracePt t="29036" x="1501775" y="2625725"/>
          <p14:tracePt t="29052" x="1516063" y="2638425"/>
          <p14:tracePt t="29069" x="1541463" y="2665413"/>
          <p14:tracePt t="29086" x="1581150" y="2684463"/>
          <p14:tracePt t="29102" x="1612900" y="2703513"/>
          <p14:tracePt t="29119" x="1652588" y="2703513"/>
          <p14:tracePt t="29136" x="1684338" y="2703513"/>
          <p14:tracePt t="29152" x="1711325" y="2709863"/>
          <p14:tracePt t="29169" x="1717675" y="2709863"/>
          <p14:tracePt t="29185" x="1724025" y="2709863"/>
          <p14:tracePt t="29202" x="1736725" y="2697163"/>
          <p14:tracePt t="29219" x="1736725" y="2690813"/>
          <p14:tracePt t="29236" x="1751013" y="2684463"/>
          <p14:tracePt t="29252" x="1751013" y="2678113"/>
          <p14:tracePt t="29269" x="1751013" y="2671763"/>
          <p14:tracePt t="30393" x="1757363" y="2671763"/>
          <p14:tracePt t="30404" x="1763713" y="2671763"/>
          <p14:tracePt t="30409" x="1776413" y="2671763"/>
          <p14:tracePt t="30419" x="1803400" y="2671763"/>
          <p14:tracePt t="30435" x="1841500" y="2678113"/>
          <p14:tracePt t="30452" x="1887538" y="2678113"/>
          <p14:tracePt t="30468" x="1952625" y="2684463"/>
          <p14:tracePt t="30485" x="2024063" y="2684463"/>
          <p14:tracePt t="30502" x="2076450" y="2690813"/>
          <p14:tracePt t="30518" x="2149475" y="2690813"/>
          <p14:tracePt t="30535" x="2227263" y="2690813"/>
          <p14:tracePt t="30552" x="2305050" y="2690813"/>
          <p14:tracePt t="30568" x="2443163" y="2690813"/>
          <p14:tracePt t="30585" x="2527300" y="2690813"/>
          <p14:tracePt t="30602" x="2625725" y="2697163"/>
          <p14:tracePt t="30618" x="2703513" y="2697163"/>
          <p14:tracePt t="30635" x="2755900" y="2697163"/>
          <p14:tracePt t="30652" x="2776538" y="2697163"/>
          <p14:tracePt t="30737" x="2762250" y="2697163"/>
          <p14:tracePt t="30753" x="2749550" y="2697163"/>
          <p14:tracePt t="30761" x="2743200" y="2697163"/>
          <p14:tracePt t="30769" x="2724150" y="2703513"/>
          <p14:tracePt t="30774" x="2690813" y="2709863"/>
          <p14:tracePt t="30785" x="2665413" y="2709863"/>
          <p14:tracePt t="30802" x="2632075" y="2709863"/>
          <p14:tracePt t="30818" x="2598738" y="2709863"/>
          <p14:tracePt t="30835" x="2579688" y="2709863"/>
          <p14:tracePt t="30852" x="2573338" y="2717800"/>
          <p14:tracePt t="30889" x="2566988" y="2717800"/>
          <p14:tracePt t="30913" x="2566988" y="2724150"/>
          <p14:tracePt t="31009" x="2573338" y="2724150"/>
          <p14:tracePt t="31017" x="2579688" y="2724150"/>
          <p14:tracePt t="31035" x="2586038" y="2724150"/>
          <p14:tracePt t="31051" x="2592388" y="2724150"/>
          <p14:tracePt t="31113" x="2586038" y="2724150"/>
          <p14:tracePt t="31129" x="2579688" y="2724150"/>
          <p14:tracePt t="31153" x="2573338" y="2724150"/>
          <p14:tracePt t="31762" x="2579688" y="2724150"/>
          <p14:tracePt t="31767" x="2586038" y="2724150"/>
          <p14:tracePt t="31786" x="2606675" y="2730500"/>
          <p14:tracePt t="31786" x="2638425" y="2730500"/>
          <p14:tracePt t="31803" x="2690813" y="2724150"/>
          <p14:tracePt t="31819" x="2755900" y="2724150"/>
          <p14:tracePt t="31836" x="2820988" y="2724150"/>
          <p14:tracePt t="31851" x="2879725" y="2724150"/>
          <p14:tracePt t="31869" x="2946400" y="2724150"/>
          <p14:tracePt t="31885" x="2997200" y="2730500"/>
          <p14:tracePt t="31901" x="3055938" y="2736850"/>
          <p14:tracePt t="31918" x="3128963" y="2768600"/>
          <p14:tracePt t="31935" x="3187700" y="2789238"/>
          <p14:tracePt t="31951" x="3246438" y="2801938"/>
          <p14:tracePt t="31968" x="3317875" y="2827338"/>
          <p14:tracePt t="31985" x="3351213" y="2827338"/>
          <p14:tracePt t="32002" x="3395663" y="2841625"/>
          <p14:tracePt t="32018" x="3448050" y="2854325"/>
          <p14:tracePt t="32034" x="3500438" y="2860675"/>
          <p14:tracePt t="32051" x="3546475" y="2873375"/>
          <p14:tracePt t="32068" x="3573463" y="2879725"/>
          <p14:tracePt t="32084" x="3598863" y="2887663"/>
          <p14:tracePt t="32101" x="3611563" y="2906713"/>
          <p14:tracePt t="32119" x="3624263" y="2906713"/>
          <p14:tracePt t="32134" x="3624263" y="2913063"/>
          <p14:tracePt t="32152" x="3632200" y="2919413"/>
          <p14:tracePt t="32169" x="3638550" y="2919413"/>
          <p14:tracePt t="32185" x="3638550" y="2925763"/>
          <p14:tracePt t="32202" x="3638550" y="2932113"/>
          <p14:tracePt t="32266" x="3632200" y="2932113"/>
          <p14:tracePt t="32274" x="3624263" y="2938463"/>
          <p14:tracePt t="32282" x="3592513" y="2971800"/>
          <p14:tracePt t="32302" x="3579813" y="2978150"/>
          <p14:tracePt t="32302" x="3527425" y="3030538"/>
          <p14:tracePt t="32319" x="3468688" y="3101975"/>
          <p14:tracePt t="32335" x="3395663" y="3167063"/>
          <p14:tracePt t="32352" x="3311525" y="3233738"/>
          <p14:tracePt t="32369" x="3240088" y="3305175"/>
          <p14:tracePt t="32386" x="3225800" y="3317875"/>
          <p14:tracePt t="32442" x="3233738" y="3317875"/>
          <p14:tracePt t="32450" x="3252788" y="3311525"/>
          <p14:tracePt t="32458" x="3278188" y="3298825"/>
          <p14:tracePt t="32459" x="3311525" y="3284538"/>
          <p14:tracePt t="32469" x="3403600" y="3240088"/>
          <p14:tracePt t="32485" x="3475038" y="3206750"/>
          <p14:tracePt t="32502" x="3521075" y="3167063"/>
          <p14:tracePt t="32519" x="3546475" y="3141663"/>
          <p14:tracePt t="32535" x="3559175" y="3122613"/>
          <p14:tracePt t="32552" x="3565525" y="3108325"/>
          <p14:tracePt t="32569" x="3565525" y="3089275"/>
          <p14:tracePt t="32585" x="3565525" y="3063875"/>
          <p14:tracePt t="32602" x="3573463" y="3063875"/>
          <p14:tracePt t="32762" x="3579813" y="3063875"/>
          <p14:tracePt t="32769" x="3592513" y="3055938"/>
          <p14:tracePt t="32778" x="3605213" y="3049588"/>
          <p14:tracePt t="32786" x="3703638" y="3043238"/>
          <p14:tracePt t="32802" x="3808413" y="3043238"/>
          <p14:tracePt t="32818" x="3938588" y="3043238"/>
          <p14:tracePt t="32835" x="4056063" y="3043238"/>
          <p14:tracePt t="32852" x="4186238" y="3043238"/>
          <p14:tracePt t="32868" x="4278313" y="3043238"/>
          <p14:tracePt t="32885" x="4324350" y="3043238"/>
          <p14:tracePt t="32902" x="4343400" y="3043238"/>
          <p14:tracePt t="33080" x="4349750" y="3049588"/>
          <p14:tracePt t="33092" x="4356100" y="3049588"/>
          <p14:tracePt t="33092" x="4376738" y="3049588"/>
          <p14:tracePt t="33102" x="4408488" y="3055938"/>
          <p14:tracePt t="33117" x="4467225" y="3055938"/>
          <p14:tracePt t="33135" x="4506913" y="3043238"/>
          <p14:tracePt t="33152" x="4532313" y="3024188"/>
          <p14:tracePt t="33168" x="4559300" y="2990850"/>
          <p14:tracePt t="33185" x="4565650" y="2932113"/>
          <p14:tracePt t="33202" x="4565650" y="2887663"/>
          <p14:tracePt t="33218" x="4552950" y="2847975"/>
          <p14:tracePt t="33235" x="4538663" y="2820988"/>
          <p14:tracePt t="33252" x="4525963" y="2801938"/>
          <p14:tracePt t="33268" x="4506913" y="2782888"/>
          <p14:tracePt t="33285" x="4494213" y="2776538"/>
          <p14:tracePt t="33302" x="4460875" y="2776538"/>
          <p14:tracePt t="33318" x="4414838" y="2776538"/>
          <p14:tracePt t="33335" x="4383088" y="2776538"/>
          <p14:tracePt t="33352" x="4330700" y="2782888"/>
          <p14:tracePt t="33368" x="4310063" y="2795588"/>
          <p14:tracePt t="33385" x="4271963" y="2835275"/>
          <p14:tracePt t="33402" x="4259263" y="2873375"/>
          <p14:tracePt t="33418" x="4259263" y="2906713"/>
          <p14:tracePt t="33435" x="4265613" y="2932113"/>
          <p14:tracePt t="33452" x="4303713" y="2971800"/>
          <p14:tracePt t="33468" x="4330700" y="2990850"/>
          <p14:tracePt t="33485" x="4362450" y="2997200"/>
          <p14:tracePt t="33501" x="4376738" y="2997200"/>
          <p14:tracePt t="33518" x="4383088" y="2997200"/>
          <p14:tracePt t="33535" x="4383088" y="2990850"/>
          <p14:tracePt t="33552" x="4389438" y="2984500"/>
          <p14:tracePt t="33977" x="4402138" y="2978150"/>
          <p14:tracePt t="33985" x="4421188" y="2978150"/>
          <p14:tracePt t="33993" x="4441825" y="2978150"/>
          <p14:tracePt t="34001" x="4454525" y="2978150"/>
          <p14:tracePt t="34009" x="4506913" y="2978150"/>
          <p14:tracePt t="34018" x="4572000" y="2978150"/>
          <p14:tracePt t="34035" x="4637088" y="2978150"/>
          <p14:tracePt t="34051" x="4722813" y="2978150"/>
          <p14:tracePt t="34068" x="4800600" y="2978150"/>
          <p14:tracePt t="34085" x="4884738" y="2971800"/>
          <p14:tracePt t="34101" x="4983163" y="2971800"/>
          <p14:tracePt t="34118" x="5087938" y="2971800"/>
          <p14:tracePt t="34135" x="5218113" y="2971800"/>
          <p14:tracePt t="34151" x="5341938" y="2971800"/>
          <p14:tracePt t="34168" x="5492750" y="2971800"/>
          <p14:tracePt t="34185" x="5662613" y="2971800"/>
          <p14:tracePt t="34185" x="5721350" y="2971800"/>
          <p14:tracePt t="34201" x="5832475" y="2978150"/>
          <p14:tracePt t="34218" x="5918200" y="2978150"/>
          <p14:tracePt t="34235" x="5962650" y="2978150"/>
          <p14:tracePt t="34251" x="5989638" y="2978150"/>
          <p14:tracePt t="34268" x="6008688" y="2978150"/>
          <p14:tracePt t="34285" x="6015038" y="2978150"/>
          <p14:tracePt t="34301" x="6021388" y="2978150"/>
          <p14:tracePt t="34353" x="6027738" y="2978150"/>
          <p14:tracePt t="34369" x="6042025" y="2978150"/>
          <p14:tracePt t="34377" x="6048375" y="2978150"/>
          <p14:tracePt t="34385" x="6061075" y="2978150"/>
          <p14:tracePt t="34393" x="6073775" y="2978150"/>
          <p14:tracePt t="34401" x="6088063" y="2978150"/>
          <p14:tracePt t="35928" x="6088063" y="2990850"/>
          <p14:tracePt t="35936" x="6088063" y="3005138"/>
          <p14:tracePt t="35944" x="6088063" y="3017838"/>
          <p14:tracePt t="35952" x="6088063" y="3063875"/>
          <p14:tracePt t="35966" x="6094413" y="3122613"/>
          <p14:tracePt t="35983" x="6094413" y="3194050"/>
          <p14:tracePt t="36000" x="6113463" y="3252788"/>
          <p14:tracePt t="36016" x="6146800" y="3324225"/>
          <p14:tracePt t="36033" x="6159500" y="3351213"/>
          <p14:tracePt t="36049" x="6159500" y="3376613"/>
          <p14:tracePt t="36066" x="6159500" y="3403600"/>
          <p14:tracePt t="36083" x="6159500" y="3416300"/>
          <p14:tracePt t="36099" x="6146800" y="3429000"/>
          <p14:tracePt t="36116" x="6126163" y="3448050"/>
          <p14:tracePt t="36133" x="6113463" y="3468688"/>
          <p14:tracePt t="36149" x="6094413" y="3494088"/>
          <p14:tracePt t="36166" x="6061075" y="3527425"/>
          <p14:tracePt t="36183" x="6015038" y="3573463"/>
          <p14:tracePt t="36200" x="5962650" y="3624263"/>
          <p14:tracePt t="36200" x="5937250" y="3657600"/>
          <p14:tracePt t="36216" x="5865813" y="3709988"/>
          <p14:tracePt t="36233" x="5807075" y="3756025"/>
          <p14:tracePt t="36249" x="5767388" y="3781425"/>
          <p14:tracePt t="36266" x="5727700" y="3802063"/>
          <p14:tracePt t="36283" x="5708650" y="3821113"/>
          <p14:tracePt t="36299" x="5695950" y="3833813"/>
          <p14:tracePt t="36316" x="5681663" y="3840163"/>
          <p14:tracePt t="36333" x="5681663" y="3846513"/>
          <p14:tracePt t="36349" x="5675313" y="3846513"/>
          <p14:tracePt t="39325" x="0" y="0"/>
        </p14:tracePtLst>
        <p14:tracePtLst>
          <p14:tracePt t="45280" x="5681663" y="3821113"/>
          <p14:tracePt t="45296" x="5681663" y="3808413"/>
          <p14:tracePt t="45304" x="5689600" y="3808413"/>
          <p14:tracePt t="45312" x="5689600" y="3775075"/>
          <p14:tracePt t="45321" x="5695950" y="3762375"/>
          <p14:tracePt t="45329" x="5702300" y="3722688"/>
          <p14:tracePt t="45352" x="5702300" y="3690938"/>
          <p14:tracePt t="45368" x="5681663" y="3638550"/>
          <p14:tracePt t="45384" x="5662613" y="3605213"/>
          <p14:tracePt t="45400" x="5643563" y="3565525"/>
          <p14:tracePt t="45416" x="5610225" y="3533775"/>
          <p14:tracePt t="45432" x="5551488" y="3487738"/>
          <p14:tracePt t="45448" x="5486400" y="3435350"/>
          <p14:tracePt t="45464" x="5387975" y="3370263"/>
          <p14:tracePt t="45480" x="5283200" y="3292475"/>
          <p14:tracePt t="45496" x="5199063" y="3219450"/>
          <p14:tracePt t="45529" x="5140325" y="3175000"/>
          <p14:tracePt t="45530" x="5106988" y="3128963"/>
          <p14:tracePt t="45552" x="5075238" y="3076575"/>
          <p14:tracePt t="45568" x="5022850" y="3005138"/>
          <p14:tracePt t="45584" x="4937125" y="2925763"/>
          <p14:tracePt t="45600" x="4859338" y="2847975"/>
          <p14:tracePt t="45616" x="4794250" y="2795588"/>
          <p14:tracePt t="45629" x="4754563" y="2749550"/>
          <p14:tracePt t="45646" x="4735513" y="2717800"/>
          <p14:tracePt t="45662" x="4716463" y="2697163"/>
          <p14:tracePt t="45679" x="4708525" y="2697163"/>
          <p14:tracePt t="45784" x="4708525" y="2684463"/>
          <p14:tracePt t="45792" x="4708525" y="2678113"/>
          <p14:tracePt t="45805" x="4708525" y="2671763"/>
          <p14:tracePt t="45808" x="4708525" y="2651125"/>
          <p14:tracePt t="45816" x="4708525" y="2606675"/>
          <p14:tracePt t="45829" x="4708525" y="2573338"/>
          <p14:tracePt t="45846" x="4708525" y="2554288"/>
          <p14:tracePt t="45928" x="4716463" y="2554288"/>
          <p14:tracePt t="45968" x="4729163" y="2560638"/>
          <p14:tracePt t="45976" x="4735513" y="2560638"/>
          <p14:tracePt t="45989" x="4741863" y="2566988"/>
          <p14:tracePt t="45995" x="4760913" y="2573338"/>
          <p14:tracePt t="45996" x="4781550" y="2579688"/>
          <p14:tracePt t="46012" x="4813300" y="2598738"/>
          <p14:tracePt t="46029" x="4872038" y="2644775"/>
          <p14:tracePt t="46045" x="4930775" y="2703513"/>
          <p14:tracePt t="46062" x="4995863" y="2762250"/>
          <p14:tracePt t="46079" x="5016500" y="2808288"/>
          <p14:tracePt t="46096" x="5029200" y="2847975"/>
          <p14:tracePt t="46112" x="5029200" y="2867025"/>
          <p14:tracePt t="46129" x="5029200" y="2873375"/>
          <p14:tracePt t="46265" x="5029200" y="2867025"/>
          <p14:tracePt t="46273" x="5029200" y="2860675"/>
          <p14:tracePt t="46281" x="5041900" y="2847975"/>
          <p14:tracePt t="46284" x="5041900" y="2835275"/>
          <p14:tracePt t="46296" x="5048250" y="2724150"/>
          <p14:tracePt t="46313" x="5048250" y="2644775"/>
          <p14:tracePt t="46330" x="5022850" y="2573338"/>
          <p14:tracePt t="46346" x="4995863" y="2533650"/>
          <p14:tracePt t="46363" x="4976813" y="2514600"/>
          <p14:tracePt t="46380" x="4970463" y="2514600"/>
          <p14:tracePt t="46396" x="4957763" y="2520950"/>
          <p14:tracePt t="46413" x="4945063" y="2533650"/>
          <p14:tracePt t="46449" x="4945063" y="2540000"/>
          <p14:tracePt t="46497" x="4951413" y="2540000"/>
          <p14:tracePt t="46507" x="4951413" y="2547938"/>
          <p14:tracePt t="46523" x="4964113" y="2554288"/>
          <p14:tracePt t="46523" x="4976813" y="2566988"/>
          <p14:tracePt t="46530" x="5016500" y="2613025"/>
          <p14:tracePt t="46546" x="5048250" y="2659063"/>
          <p14:tracePt t="46563" x="5094288" y="2730500"/>
          <p14:tracePt t="46580" x="5113338" y="2789238"/>
          <p14:tracePt t="46596" x="5127625" y="2827338"/>
          <p14:tracePt t="46613" x="5127625" y="2841625"/>
          <p14:tracePt t="46630" x="5121275" y="2854325"/>
          <p14:tracePt t="46646" x="5113338" y="2860675"/>
          <p14:tracePt t="46761" x="5113338" y="2847975"/>
          <p14:tracePt t="46774" x="5127625" y="2814638"/>
          <p14:tracePt t="46777" x="5133975" y="2795588"/>
          <p14:tracePt t="46780" x="5140325" y="2724150"/>
          <p14:tracePt t="46796" x="5140325" y="2671763"/>
          <p14:tracePt t="46813" x="5127625" y="2606675"/>
          <p14:tracePt t="46829" x="5081588" y="2554288"/>
          <p14:tracePt t="46846" x="5016500" y="2489200"/>
          <p14:tracePt t="46863" x="4964113" y="2474913"/>
          <p14:tracePt t="46880" x="4924425" y="2474913"/>
          <p14:tracePt t="46896" x="4905375" y="2481263"/>
          <p14:tracePt t="46913" x="4905375" y="2489200"/>
          <p14:tracePt t="46930" x="4899025" y="2495550"/>
          <p14:tracePt t="46946" x="4899025" y="2508250"/>
          <p14:tracePt t="46963" x="4899025" y="2533650"/>
          <p14:tracePt t="46980" x="4924425" y="2560638"/>
          <p14:tracePt t="46996" x="4951413" y="2606675"/>
          <p14:tracePt t="47013" x="4976813" y="2644775"/>
          <p14:tracePt t="47029" x="4995863" y="2709863"/>
          <p14:tracePt t="47046" x="5022850" y="2776538"/>
          <p14:tracePt t="47063" x="5022850" y="2841625"/>
          <p14:tracePt t="47079" x="5022850" y="2879725"/>
          <p14:tracePt t="47096" x="5003800" y="2900363"/>
          <p14:tracePt t="47113" x="4995863" y="2900363"/>
          <p14:tracePt t="47513" x="0" y="0"/>
        </p14:tracePtLst>
      </p14:laserTraceLst>
    </p:ext>
  </p:extLst>
</p:sld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6148</TotalTime>
  <Words>981</Words>
  <Application>Microsoft Office PowerPoint</Application>
  <PresentationFormat>On-screen Show (4:3)</PresentationFormat>
  <Paragraphs>154</Paragraphs>
  <Slides>22</Slides>
  <Notes>0</Notes>
  <HiddenSlides>0</HiddenSlides>
  <MMClips>15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Title Page</vt:lpstr>
      <vt:lpstr>Office Theme</vt:lpstr>
      <vt:lpstr>2_Office Theme</vt:lpstr>
      <vt:lpstr>1_Office Theme</vt:lpstr>
      <vt:lpstr>3_Office Theme</vt:lpstr>
      <vt:lpstr>Arrays</vt:lpstr>
      <vt:lpstr>Arrays</vt:lpstr>
      <vt:lpstr>Arrays</vt:lpstr>
      <vt:lpstr>Syntax 7.1 Arrays</vt:lpstr>
      <vt:lpstr>Arrays</vt:lpstr>
      <vt:lpstr>Arrays – Bounds Error</vt:lpstr>
      <vt:lpstr>Declaring Arrays</vt:lpstr>
      <vt:lpstr>Array References</vt:lpstr>
      <vt:lpstr>Array References</vt:lpstr>
      <vt:lpstr>Using Arrays with Methods</vt:lpstr>
      <vt:lpstr>Partially Filled Arrays</vt:lpstr>
      <vt:lpstr>Partially Filled Arrays</vt:lpstr>
      <vt:lpstr>Partially Filled Arrays</vt:lpstr>
      <vt:lpstr>Partially Filled Arrays</vt:lpstr>
      <vt:lpstr>Self Check 7.1</vt:lpstr>
      <vt:lpstr>Self Check 7.2</vt:lpstr>
      <vt:lpstr>Self Check 7.3</vt:lpstr>
      <vt:lpstr>Self Check 7.4</vt:lpstr>
      <vt:lpstr>Self Check 7.5</vt:lpstr>
      <vt:lpstr>Self Check 7.6</vt:lpstr>
      <vt:lpstr>Self Check 7.8</vt:lpstr>
      <vt:lpstr>If you didn’t hear a message: Upload: arrays are __________  fill in the blank for your opinion of arrays!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892</cp:revision>
  <dcterms:created xsi:type="dcterms:W3CDTF">2013-06-11T18:35:21Z</dcterms:created>
  <dcterms:modified xsi:type="dcterms:W3CDTF">2016-03-30T16:02:02Z</dcterms:modified>
</cp:coreProperties>
</file>